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924" r:id="rId1"/>
  </p:sldMasterIdLst>
  <p:sldIdLst>
    <p:sldId id="256" r:id="rId2"/>
    <p:sldId id="269" r:id="rId3"/>
    <p:sldId id="270" r:id="rId4"/>
    <p:sldId id="268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4135F15-BE9C-40F0-9179-2CBBC2648FB0}" type="datetimeFigureOut">
              <a:rPr lang="fa-IR" smtClean="0"/>
              <a:pPr/>
              <a:t>1430/02/07</a:t>
            </a:fld>
            <a:endParaRPr lang="fa-I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a-I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AC3599A-C3DD-4512-A868-DEA3842CB03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35F15-BE9C-40F0-9179-2CBBC2648FB0}" type="datetimeFigureOut">
              <a:rPr lang="fa-IR" smtClean="0"/>
              <a:pPr/>
              <a:t>1430/02/07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3599A-C3DD-4512-A868-DEA3842CB03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35F15-BE9C-40F0-9179-2CBBC2648FB0}" type="datetimeFigureOut">
              <a:rPr lang="fa-IR" smtClean="0"/>
              <a:pPr/>
              <a:t>1430/02/07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3599A-C3DD-4512-A868-DEA3842CB03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4135F15-BE9C-40F0-9179-2CBBC2648FB0}" type="datetimeFigureOut">
              <a:rPr lang="fa-IR" smtClean="0"/>
              <a:pPr/>
              <a:t>1430/02/07</a:t>
            </a:fld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AC3599A-C3DD-4512-A868-DEA3842CB033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4135F15-BE9C-40F0-9179-2CBBC2648FB0}" type="datetimeFigureOut">
              <a:rPr lang="fa-IR" smtClean="0"/>
              <a:pPr/>
              <a:t>1430/02/07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a-I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AC3599A-C3DD-4512-A868-DEA3842CB03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35F15-BE9C-40F0-9179-2CBBC2648FB0}" type="datetimeFigureOut">
              <a:rPr lang="fa-IR" smtClean="0"/>
              <a:pPr/>
              <a:t>1430/02/07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3599A-C3DD-4512-A868-DEA3842CB033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35F15-BE9C-40F0-9179-2CBBC2648FB0}" type="datetimeFigureOut">
              <a:rPr lang="fa-IR" smtClean="0"/>
              <a:pPr/>
              <a:t>1430/02/07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3599A-C3DD-4512-A868-DEA3842CB033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4135F15-BE9C-40F0-9179-2CBBC2648FB0}" type="datetimeFigureOut">
              <a:rPr lang="fa-IR" smtClean="0"/>
              <a:pPr/>
              <a:t>1430/02/07</a:t>
            </a:fld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AC3599A-C3DD-4512-A868-DEA3842CB033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35F15-BE9C-40F0-9179-2CBBC2648FB0}" type="datetimeFigureOut">
              <a:rPr lang="fa-IR" smtClean="0"/>
              <a:pPr/>
              <a:t>1430/02/07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3599A-C3DD-4512-A868-DEA3842CB03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4135F15-BE9C-40F0-9179-2CBBC2648FB0}" type="datetimeFigureOut">
              <a:rPr lang="fa-IR" smtClean="0"/>
              <a:pPr/>
              <a:t>1430/02/07</a:t>
            </a:fld>
            <a:endParaRPr lang="fa-I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AC3599A-C3DD-4512-A868-DEA3842CB033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4135F15-BE9C-40F0-9179-2CBBC2648FB0}" type="datetimeFigureOut">
              <a:rPr lang="fa-IR" smtClean="0"/>
              <a:pPr/>
              <a:t>1430/02/07</a:t>
            </a:fld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AC3599A-C3DD-4512-A868-DEA3842CB033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4135F15-BE9C-40F0-9179-2CBBC2648FB0}" type="datetimeFigureOut">
              <a:rPr lang="fa-IR" smtClean="0"/>
              <a:pPr/>
              <a:t>1430/02/07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C3599A-C3DD-4512-A868-DEA3842CB033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a-IR" sz="6000" dirty="0" smtClean="0">
                <a:solidFill>
                  <a:schemeClr val="tx1">
                    <a:lumMod val="75000"/>
                  </a:schemeClr>
                </a:solidFill>
              </a:rPr>
              <a:t>فنون </a:t>
            </a:r>
            <a:r>
              <a:rPr lang="fa-IR" sz="6000" dirty="0" err="1" smtClean="0">
                <a:solidFill>
                  <a:schemeClr val="tx1">
                    <a:lumMod val="75000"/>
                  </a:schemeClr>
                </a:solidFill>
              </a:rPr>
              <a:t>وفرمولهاي</a:t>
            </a:r>
            <a:r>
              <a:rPr lang="fa-IR" sz="6000" dirty="0" smtClean="0">
                <a:solidFill>
                  <a:schemeClr val="tx1">
                    <a:lumMod val="75000"/>
                  </a:schemeClr>
                </a:solidFill>
              </a:rPr>
              <a:t>                            </a:t>
            </a:r>
            <a:r>
              <a:rPr lang="fa-IR" sz="6000" dirty="0" err="1" smtClean="0">
                <a:solidFill>
                  <a:schemeClr val="tx1">
                    <a:lumMod val="75000"/>
                  </a:schemeClr>
                </a:solidFill>
              </a:rPr>
              <a:t>جذابيت</a:t>
            </a:r>
            <a:r>
              <a:rPr lang="fa-IR" sz="6000" dirty="0" smtClean="0">
                <a:solidFill>
                  <a:schemeClr val="tx1">
                    <a:lumMod val="75000"/>
                  </a:schemeClr>
                </a:solidFill>
              </a:rPr>
              <a:t> در </a:t>
            </a:r>
            <a:r>
              <a:rPr lang="fa-IR" sz="6000" dirty="0" err="1" smtClean="0">
                <a:solidFill>
                  <a:schemeClr val="tx1">
                    <a:lumMod val="75000"/>
                  </a:schemeClr>
                </a:solidFill>
              </a:rPr>
              <a:t>سخنراني</a:t>
            </a:r>
            <a:endParaRPr lang="fa-IR" sz="6000" dirty="0" smtClean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5400" b="1" dirty="0" smtClean="0"/>
              <a:t>فنون عنصر </a:t>
            </a:r>
            <a:r>
              <a:rPr lang="fa-IR" sz="5400" b="1" dirty="0" err="1" smtClean="0"/>
              <a:t>نياز</a:t>
            </a:r>
            <a:endParaRPr lang="fa-IR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a-IR" dirty="0" err="1" smtClean="0"/>
              <a:t>نياز</a:t>
            </a:r>
            <a:r>
              <a:rPr lang="fa-IR" dirty="0" smtClean="0"/>
              <a:t> </a:t>
            </a:r>
            <a:r>
              <a:rPr lang="fa-IR" dirty="0" err="1" smtClean="0"/>
              <a:t>سازي</a:t>
            </a:r>
            <a:r>
              <a:rPr lang="fa-IR" dirty="0" smtClean="0"/>
              <a:t> با طرح سوال</a:t>
            </a:r>
          </a:p>
          <a:p>
            <a:r>
              <a:rPr lang="fa-IR" dirty="0" err="1" smtClean="0"/>
              <a:t>بيان</a:t>
            </a:r>
            <a:r>
              <a:rPr lang="fa-IR" dirty="0" smtClean="0"/>
              <a:t> </a:t>
            </a:r>
            <a:r>
              <a:rPr lang="fa-IR" dirty="0" err="1" smtClean="0"/>
              <a:t>نكاتي</a:t>
            </a:r>
            <a:r>
              <a:rPr lang="fa-IR" dirty="0" smtClean="0"/>
              <a:t> مهم </a:t>
            </a:r>
            <a:r>
              <a:rPr lang="fa-IR" dirty="0" err="1" smtClean="0"/>
              <a:t>پيرامون</a:t>
            </a:r>
            <a:r>
              <a:rPr lang="fa-IR" dirty="0" smtClean="0"/>
              <a:t> </a:t>
            </a:r>
            <a:r>
              <a:rPr lang="fa-IR" dirty="0" err="1" smtClean="0"/>
              <a:t>نياز</a:t>
            </a:r>
            <a:r>
              <a:rPr lang="fa-IR" dirty="0" smtClean="0"/>
              <a:t> مخاطب</a:t>
            </a:r>
          </a:p>
          <a:p>
            <a:r>
              <a:rPr lang="fa-IR" dirty="0" err="1" smtClean="0"/>
              <a:t>معرفي</a:t>
            </a:r>
            <a:r>
              <a:rPr lang="fa-IR" dirty="0" smtClean="0"/>
              <a:t> منابع </a:t>
            </a:r>
            <a:r>
              <a:rPr lang="fa-IR" dirty="0" err="1" smtClean="0"/>
              <a:t>تحقيق</a:t>
            </a:r>
            <a:r>
              <a:rPr lang="fa-IR" dirty="0" smtClean="0"/>
              <a:t> </a:t>
            </a:r>
            <a:r>
              <a:rPr lang="fa-IR" dirty="0" err="1" smtClean="0"/>
              <a:t>پيرامون</a:t>
            </a:r>
            <a:r>
              <a:rPr lang="fa-IR" dirty="0" smtClean="0"/>
              <a:t> </a:t>
            </a:r>
            <a:r>
              <a:rPr lang="fa-IR" dirty="0" err="1" smtClean="0"/>
              <a:t>نياز</a:t>
            </a:r>
            <a:r>
              <a:rPr lang="fa-IR" dirty="0" smtClean="0"/>
              <a:t> مخاطب</a:t>
            </a:r>
          </a:p>
          <a:p>
            <a:r>
              <a:rPr lang="fa-IR" dirty="0" err="1" smtClean="0"/>
              <a:t>تحريك</a:t>
            </a:r>
            <a:r>
              <a:rPr lang="fa-IR" dirty="0" smtClean="0"/>
              <a:t> و </a:t>
            </a:r>
            <a:r>
              <a:rPr lang="fa-IR" dirty="0" err="1" smtClean="0"/>
              <a:t>تقويت</a:t>
            </a:r>
            <a:r>
              <a:rPr lang="fa-IR" dirty="0" smtClean="0"/>
              <a:t>  </a:t>
            </a:r>
            <a:r>
              <a:rPr lang="fa-IR" dirty="0" err="1" smtClean="0"/>
              <a:t>نياز</a:t>
            </a:r>
            <a:r>
              <a:rPr lang="fa-IR" dirty="0" smtClean="0"/>
              <a:t> </a:t>
            </a:r>
            <a:r>
              <a:rPr lang="fa-IR" dirty="0" err="1" smtClean="0"/>
              <a:t>واقعي</a:t>
            </a:r>
            <a:r>
              <a:rPr lang="fa-IR" dirty="0" smtClean="0"/>
              <a:t> مخاطب</a:t>
            </a:r>
            <a:endParaRPr lang="fa-IR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fa-IR" sz="4400" b="0" dirty="0" smtClean="0"/>
              <a:t>نمونه ها:</a:t>
            </a:r>
            <a:endParaRPr lang="fa-IR" sz="4400" b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fa-IR" sz="4400" b="0" dirty="0" smtClean="0"/>
              <a:t>فنون</a:t>
            </a:r>
            <a:r>
              <a:rPr lang="fa-IR" dirty="0" smtClean="0"/>
              <a:t>: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6000" b="1" dirty="0" smtClean="0"/>
              <a:t>ف</a:t>
            </a:r>
            <a:r>
              <a:rPr lang="fa-IR" sz="5400" b="1" dirty="0" smtClean="0"/>
              <a:t>نون عنصر </a:t>
            </a:r>
            <a:r>
              <a:rPr lang="fa-IR" sz="5400" b="1" dirty="0" err="1" smtClean="0"/>
              <a:t>هيجان</a:t>
            </a:r>
            <a:endParaRPr lang="fa-IR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a-IR" dirty="0" err="1" smtClean="0"/>
              <a:t>بيان</a:t>
            </a:r>
            <a:r>
              <a:rPr lang="fa-IR" dirty="0" smtClean="0"/>
              <a:t> </a:t>
            </a:r>
            <a:r>
              <a:rPr lang="fa-IR" dirty="0" err="1" smtClean="0"/>
              <a:t>كرامتهاي</a:t>
            </a:r>
            <a:r>
              <a:rPr lang="fa-IR" dirty="0" smtClean="0"/>
              <a:t> </a:t>
            </a:r>
            <a:r>
              <a:rPr lang="fa-IR" dirty="0" err="1" smtClean="0"/>
              <a:t>هيجان</a:t>
            </a:r>
            <a:r>
              <a:rPr lang="fa-IR" dirty="0" smtClean="0"/>
              <a:t> </a:t>
            </a:r>
            <a:r>
              <a:rPr lang="fa-IR" dirty="0" err="1" smtClean="0"/>
              <a:t>انگيز</a:t>
            </a:r>
            <a:r>
              <a:rPr lang="fa-IR" dirty="0" smtClean="0"/>
              <a:t> از </a:t>
            </a:r>
            <a:r>
              <a:rPr lang="fa-IR" dirty="0" err="1" smtClean="0"/>
              <a:t>اوليائ</a:t>
            </a:r>
            <a:r>
              <a:rPr lang="fa-IR" dirty="0" smtClean="0"/>
              <a:t> </a:t>
            </a:r>
            <a:r>
              <a:rPr lang="fa-IR" dirty="0" err="1" smtClean="0"/>
              <a:t>الهي</a:t>
            </a:r>
            <a:endParaRPr lang="fa-IR" dirty="0" smtClean="0"/>
          </a:p>
          <a:p>
            <a:r>
              <a:rPr lang="fa-IR" dirty="0" smtClean="0"/>
              <a:t>شروع ابهام </a:t>
            </a:r>
            <a:r>
              <a:rPr lang="fa-IR" dirty="0" err="1" smtClean="0"/>
              <a:t>آميز</a:t>
            </a:r>
            <a:r>
              <a:rPr lang="fa-IR" dirty="0" smtClean="0"/>
              <a:t> </a:t>
            </a:r>
            <a:r>
              <a:rPr lang="fa-IR" dirty="0" err="1" smtClean="0"/>
              <a:t>برخي</a:t>
            </a:r>
            <a:r>
              <a:rPr lang="fa-IR" dirty="0" smtClean="0"/>
              <a:t> داستانها</a:t>
            </a:r>
          </a:p>
          <a:p>
            <a:r>
              <a:rPr lang="fa-IR" dirty="0" smtClean="0"/>
              <a:t>لحن </a:t>
            </a:r>
            <a:r>
              <a:rPr lang="fa-IR" dirty="0" err="1" smtClean="0"/>
              <a:t>وصوت</a:t>
            </a:r>
            <a:r>
              <a:rPr lang="fa-IR" dirty="0" smtClean="0"/>
              <a:t> </a:t>
            </a:r>
            <a:r>
              <a:rPr lang="fa-IR" dirty="0" err="1" smtClean="0"/>
              <a:t>هيجاني</a:t>
            </a:r>
            <a:endParaRPr lang="fa-IR" dirty="0" smtClean="0"/>
          </a:p>
          <a:p>
            <a:r>
              <a:rPr lang="fa-IR" dirty="0" smtClean="0"/>
              <a:t>سرعت </a:t>
            </a:r>
            <a:r>
              <a:rPr lang="fa-IR" dirty="0" err="1" smtClean="0"/>
              <a:t>بالاي</a:t>
            </a:r>
            <a:r>
              <a:rPr lang="fa-IR" dirty="0" smtClean="0"/>
              <a:t> </a:t>
            </a:r>
            <a:r>
              <a:rPr lang="fa-IR" dirty="0" err="1" smtClean="0"/>
              <a:t>اداي</a:t>
            </a:r>
            <a:r>
              <a:rPr lang="fa-IR" dirty="0" smtClean="0"/>
              <a:t> </a:t>
            </a:r>
            <a:r>
              <a:rPr lang="fa-IR" dirty="0" err="1" smtClean="0"/>
              <a:t>كلمات</a:t>
            </a:r>
            <a:endParaRPr lang="fa-IR" dirty="0" smtClean="0"/>
          </a:p>
          <a:p>
            <a:r>
              <a:rPr lang="fa-IR" dirty="0" err="1" smtClean="0"/>
              <a:t>توصيف</a:t>
            </a:r>
            <a:r>
              <a:rPr lang="fa-IR" dirty="0" smtClean="0"/>
              <a:t> </a:t>
            </a:r>
            <a:r>
              <a:rPr lang="fa-IR" dirty="0" err="1" smtClean="0"/>
              <a:t>وخلق</a:t>
            </a:r>
            <a:r>
              <a:rPr lang="fa-IR" dirty="0" smtClean="0"/>
              <a:t> صحنه </a:t>
            </a:r>
            <a:r>
              <a:rPr lang="fa-IR" dirty="0" err="1" smtClean="0"/>
              <a:t>هاي</a:t>
            </a:r>
            <a:r>
              <a:rPr lang="fa-IR" dirty="0" smtClean="0"/>
              <a:t> </a:t>
            </a:r>
            <a:r>
              <a:rPr lang="fa-IR" dirty="0" err="1" smtClean="0"/>
              <a:t>هيجان</a:t>
            </a:r>
            <a:r>
              <a:rPr lang="fa-IR" dirty="0" smtClean="0"/>
              <a:t> </a:t>
            </a:r>
            <a:r>
              <a:rPr lang="fa-IR" dirty="0" err="1" smtClean="0"/>
              <a:t>انگيز</a:t>
            </a:r>
            <a:endParaRPr lang="fa-IR" dirty="0" smtClean="0"/>
          </a:p>
          <a:p>
            <a:endParaRPr lang="fa-IR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fa-IR" sz="4400" b="0" dirty="0" smtClean="0"/>
              <a:t>نمونه ها:</a:t>
            </a:r>
            <a:endParaRPr lang="fa-IR" sz="4400" b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fa-IR" sz="4400" b="0" dirty="0" smtClean="0"/>
              <a:t>فنون</a:t>
            </a:r>
            <a:r>
              <a:rPr lang="fa-IR" dirty="0" smtClean="0"/>
              <a:t>: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5400" b="1" dirty="0" smtClean="0"/>
              <a:t>فنون عنصر </a:t>
            </a:r>
            <a:r>
              <a:rPr lang="fa-IR" sz="5400" b="1" dirty="0" err="1" smtClean="0"/>
              <a:t>اميد</a:t>
            </a:r>
            <a:endParaRPr lang="fa-IR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مسابقه از مطالب </a:t>
            </a:r>
            <a:r>
              <a:rPr lang="fa-IR" dirty="0" err="1" smtClean="0"/>
              <a:t>سخنراني</a:t>
            </a:r>
            <a:endParaRPr lang="fa-IR" dirty="0" smtClean="0"/>
          </a:p>
          <a:p>
            <a:r>
              <a:rPr lang="fa-IR" dirty="0" smtClean="0"/>
              <a:t>طرح سوال </a:t>
            </a:r>
            <a:r>
              <a:rPr lang="fa-IR" dirty="0" err="1" smtClean="0"/>
              <a:t>وجايزه</a:t>
            </a:r>
            <a:r>
              <a:rPr lang="fa-IR" dirty="0" smtClean="0"/>
              <a:t> به پاسخ آن</a:t>
            </a:r>
          </a:p>
          <a:p>
            <a:r>
              <a:rPr lang="fa-IR" dirty="0" smtClean="0"/>
              <a:t>ارائه </a:t>
            </a:r>
            <a:r>
              <a:rPr lang="fa-IR" dirty="0" err="1" smtClean="0"/>
              <a:t>راهكار</a:t>
            </a:r>
            <a:r>
              <a:rPr lang="fa-IR" dirty="0" smtClean="0"/>
              <a:t> </a:t>
            </a:r>
            <a:r>
              <a:rPr lang="fa-IR" dirty="0" err="1" smtClean="0"/>
              <a:t>اجرايي</a:t>
            </a:r>
            <a:r>
              <a:rPr lang="fa-IR" dirty="0" smtClean="0"/>
              <a:t> </a:t>
            </a:r>
            <a:r>
              <a:rPr lang="fa-IR" dirty="0" err="1" smtClean="0"/>
              <a:t>وبيان</a:t>
            </a:r>
            <a:r>
              <a:rPr lang="fa-IR" dirty="0" smtClean="0"/>
              <a:t> اثرات مجرب آن</a:t>
            </a:r>
          </a:p>
          <a:p>
            <a:r>
              <a:rPr lang="fa-IR" dirty="0" err="1" smtClean="0"/>
              <a:t>بيان</a:t>
            </a:r>
            <a:r>
              <a:rPr lang="fa-IR" dirty="0" smtClean="0"/>
              <a:t> نعمات </a:t>
            </a:r>
            <a:r>
              <a:rPr lang="fa-IR" dirty="0" err="1" smtClean="0"/>
              <a:t>مخفي</a:t>
            </a:r>
            <a:r>
              <a:rPr lang="fa-IR" dirty="0" smtClean="0"/>
              <a:t> موجود در </a:t>
            </a:r>
            <a:r>
              <a:rPr lang="fa-IR" dirty="0" err="1" smtClean="0"/>
              <a:t>زندگي</a:t>
            </a:r>
            <a:r>
              <a:rPr lang="fa-IR" dirty="0" smtClean="0"/>
              <a:t> مخاطب</a:t>
            </a:r>
          </a:p>
          <a:p>
            <a:r>
              <a:rPr lang="fa-IR" dirty="0" err="1" smtClean="0"/>
              <a:t>نتايج</a:t>
            </a:r>
            <a:r>
              <a:rPr lang="fa-IR" dirty="0" smtClean="0"/>
              <a:t> </a:t>
            </a:r>
            <a:r>
              <a:rPr lang="fa-IR" dirty="0" err="1" smtClean="0"/>
              <a:t>دنيايي</a:t>
            </a:r>
            <a:r>
              <a:rPr lang="fa-IR" dirty="0" smtClean="0"/>
              <a:t> </a:t>
            </a:r>
            <a:r>
              <a:rPr lang="fa-IR" dirty="0" err="1" smtClean="0"/>
              <a:t>وآخرتي</a:t>
            </a:r>
            <a:r>
              <a:rPr lang="fa-IR" dirty="0" smtClean="0"/>
              <a:t> عمل به آموخته </a:t>
            </a:r>
            <a:r>
              <a:rPr lang="fa-IR" dirty="0" err="1" smtClean="0"/>
              <a:t>هاي</a:t>
            </a:r>
            <a:r>
              <a:rPr lang="fa-IR" dirty="0" smtClean="0"/>
              <a:t> </a:t>
            </a:r>
            <a:r>
              <a:rPr lang="fa-IR" dirty="0" err="1" smtClean="0"/>
              <a:t>سخنراني</a:t>
            </a:r>
            <a:endParaRPr lang="fa-IR" dirty="0" smtClean="0"/>
          </a:p>
          <a:p>
            <a:r>
              <a:rPr lang="fa-IR" dirty="0" err="1" smtClean="0"/>
              <a:t>تكليف</a:t>
            </a:r>
            <a:r>
              <a:rPr lang="fa-IR" dirty="0" smtClean="0"/>
              <a:t> </a:t>
            </a:r>
            <a:r>
              <a:rPr lang="fa-IR" dirty="0" err="1" smtClean="0"/>
              <a:t>دهي</a:t>
            </a:r>
            <a:r>
              <a:rPr lang="fa-IR" dirty="0" smtClean="0"/>
              <a:t> </a:t>
            </a:r>
            <a:r>
              <a:rPr lang="fa-IR" dirty="0" err="1" smtClean="0"/>
              <a:t>وتعين</a:t>
            </a:r>
            <a:r>
              <a:rPr lang="fa-IR" dirty="0" smtClean="0"/>
              <a:t> پاداش</a:t>
            </a:r>
            <a:endParaRPr lang="fa-IR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fa-IR" sz="4400" b="0" dirty="0" smtClean="0"/>
              <a:t>نمونه ها:</a:t>
            </a:r>
            <a:endParaRPr lang="fa-IR" sz="4400" b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fa-IR" sz="4400" b="0" dirty="0" smtClean="0"/>
              <a:t>فنون</a:t>
            </a:r>
            <a:r>
              <a:rPr lang="fa-IR" dirty="0" smtClean="0"/>
              <a:t>: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5400" b="1" dirty="0" smtClean="0"/>
              <a:t>فنون عنصر </a:t>
            </a:r>
            <a:r>
              <a:rPr lang="fa-IR" sz="5400" b="1" dirty="0" err="1" smtClean="0"/>
              <a:t>جنسي</a:t>
            </a:r>
            <a:endParaRPr lang="fa-IR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fa-IR" dirty="0" smtClean="0"/>
              <a:t>جلسه مختلط نباشد</a:t>
            </a:r>
          </a:p>
          <a:p>
            <a:r>
              <a:rPr lang="fa-IR" dirty="0" smtClean="0"/>
              <a:t>از الفاظ و </a:t>
            </a:r>
            <a:r>
              <a:rPr lang="fa-IR" dirty="0" err="1" smtClean="0"/>
              <a:t>كلمات</a:t>
            </a:r>
            <a:r>
              <a:rPr lang="fa-IR" dirty="0" smtClean="0"/>
              <a:t> </a:t>
            </a:r>
            <a:r>
              <a:rPr lang="fa-IR" dirty="0" err="1" smtClean="0"/>
              <a:t>عفيف</a:t>
            </a:r>
            <a:r>
              <a:rPr lang="fa-IR" dirty="0" smtClean="0"/>
              <a:t> استفاده شود </a:t>
            </a:r>
          </a:p>
          <a:p>
            <a:r>
              <a:rPr lang="fa-IR" dirty="0" smtClean="0"/>
              <a:t>در پرده </a:t>
            </a:r>
            <a:r>
              <a:rPr lang="fa-IR" dirty="0" err="1" smtClean="0"/>
              <a:t>بيان</a:t>
            </a:r>
            <a:r>
              <a:rPr lang="fa-IR" dirty="0" smtClean="0"/>
              <a:t> شود </a:t>
            </a:r>
            <a:r>
              <a:rPr lang="fa-IR" dirty="0" err="1" smtClean="0"/>
              <a:t>وخيلي</a:t>
            </a:r>
            <a:r>
              <a:rPr lang="fa-IR" dirty="0" smtClean="0"/>
              <a:t> </a:t>
            </a:r>
            <a:r>
              <a:rPr lang="fa-IR" dirty="0" err="1" smtClean="0"/>
              <a:t>صريح</a:t>
            </a:r>
            <a:r>
              <a:rPr lang="fa-IR" dirty="0" smtClean="0"/>
              <a:t> </a:t>
            </a:r>
            <a:r>
              <a:rPr lang="fa-IR" dirty="0" err="1" smtClean="0"/>
              <a:t>وباز</a:t>
            </a:r>
            <a:r>
              <a:rPr lang="fa-IR" dirty="0" smtClean="0"/>
              <a:t> سخن </a:t>
            </a:r>
            <a:r>
              <a:rPr lang="fa-IR" dirty="0" err="1" smtClean="0"/>
              <a:t>نگوءيم</a:t>
            </a:r>
            <a:endParaRPr lang="fa-IR" dirty="0" smtClean="0"/>
          </a:p>
          <a:p>
            <a:r>
              <a:rPr lang="fa-IR" dirty="0" err="1" smtClean="0"/>
              <a:t>كوتاه</a:t>
            </a:r>
            <a:r>
              <a:rPr lang="fa-IR" dirty="0" smtClean="0"/>
              <a:t> </a:t>
            </a:r>
            <a:r>
              <a:rPr lang="fa-IR" dirty="0" err="1" smtClean="0"/>
              <a:t>ومختصر</a:t>
            </a:r>
            <a:r>
              <a:rPr lang="fa-IR" dirty="0" smtClean="0"/>
              <a:t> باشد</a:t>
            </a:r>
          </a:p>
          <a:p>
            <a:r>
              <a:rPr lang="fa-IR" dirty="0" err="1" smtClean="0"/>
              <a:t>رويكرد</a:t>
            </a:r>
            <a:r>
              <a:rPr lang="fa-IR" dirty="0" smtClean="0"/>
              <a:t> </a:t>
            </a:r>
            <a:r>
              <a:rPr lang="fa-IR" dirty="0" err="1" smtClean="0"/>
              <a:t>معنوي</a:t>
            </a:r>
            <a:r>
              <a:rPr lang="fa-IR" dirty="0" smtClean="0"/>
              <a:t> _</a:t>
            </a:r>
            <a:r>
              <a:rPr lang="fa-IR" dirty="0" err="1" smtClean="0"/>
              <a:t>تربيتي</a:t>
            </a:r>
            <a:r>
              <a:rPr lang="fa-IR" dirty="0" smtClean="0"/>
              <a:t> داشته باشد</a:t>
            </a:r>
          </a:p>
          <a:p>
            <a:r>
              <a:rPr lang="fa-IR" dirty="0" err="1" smtClean="0"/>
              <a:t>حتي</a:t>
            </a:r>
            <a:r>
              <a:rPr lang="fa-IR" dirty="0" smtClean="0"/>
              <a:t> </a:t>
            </a:r>
            <a:r>
              <a:rPr lang="fa-IR" dirty="0" err="1" smtClean="0"/>
              <a:t>الامكان</a:t>
            </a:r>
            <a:r>
              <a:rPr lang="fa-IR" dirty="0" smtClean="0"/>
              <a:t> با </a:t>
            </a:r>
            <a:r>
              <a:rPr lang="fa-IR" dirty="0" err="1" smtClean="0"/>
              <a:t>شوخي</a:t>
            </a:r>
            <a:r>
              <a:rPr lang="fa-IR" dirty="0" smtClean="0"/>
              <a:t> </a:t>
            </a:r>
            <a:r>
              <a:rPr lang="fa-IR" dirty="0" err="1" smtClean="0"/>
              <a:t>وخنده</a:t>
            </a:r>
            <a:r>
              <a:rPr lang="fa-IR" dirty="0" smtClean="0"/>
              <a:t> همراه نشود تا </a:t>
            </a:r>
            <a:r>
              <a:rPr lang="fa-IR" dirty="0" err="1" smtClean="0"/>
              <a:t>كنترل</a:t>
            </a:r>
            <a:r>
              <a:rPr lang="fa-IR" dirty="0" smtClean="0"/>
              <a:t> جلسه </a:t>
            </a:r>
            <a:r>
              <a:rPr lang="fa-IR" dirty="0" err="1" smtClean="0"/>
              <a:t>ممكن</a:t>
            </a:r>
            <a:r>
              <a:rPr lang="fa-IR" dirty="0" smtClean="0"/>
              <a:t> باشد</a:t>
            </a:r>
            <a:endParaRPr lang="fa-IR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a-IR" dirty="0" err="1" smtClean="0"/>
              <a:t>بيان</a:t>
            </a:r>
            <a:r>
              <a:rPr lang="fa-IR" dirty="0" smtClean="0"/>
              <a:t> </a:t>
            </a:r>
            <a:r>
              <a:rPr lang="fa-IR" dirty="0" err="1" smtClean="0"/>
              <a:t>احكام</a:t>
            </a:r>
            <a:r>
              <a:rPr lang="fa-IR" dirty="0" smtClean="0"/>
              <a:t> مربوط به مسائل </a:t>
            </a:r>
            <a:r>
              <a:rPr lang="fa-IR" dirty="0" err="1" smtClean="0"/>
              <a:t>جنسي</a:t>
            </a:r>
            <a:endParaRPr lang="fa-IR" dirty="0" smtClean="0"/>
          </a:p>
          <a:p>
            <a:r>
              <a:rPr lang="fa-IR" dirty="0" err="1" smtClean="0"/>
              <a:t>بيلن</a:t>
            </a:r>
            <a:r>
              <a:rPr lang="fa-IR" dirty="0" smtClean="0"/>
              <a:t> خاطرات و </a:t>
            </a:r>
            <a:r>
              <a:rPr lang="fa-IR" dirty="0" err="1" smtClean="0"/>
              <a:t>داستانهايي</a:t>
            </a:r>
            <a:r>
              <a:rPr lang="fa-IR" dirty="0" smtClean="0"/>
              <a:t> از عفت  </a:t>
            </a:r>
            <a:r>
              <a:rPr lang="fa-IR" dirty="0" err="1" smtClean="0"/>
              <a:t>اولياء</a:t>
            </a:r>
            <a:r>
              <a:rPr lang="fa-IR" dirty="0" smtClean="0"/>
              <a:t> </a:t>
            </a:r>
            <a:r>
              <a:rPr lang="fa-IR" dirty="0" err="1" smtClean="0"/>
              <a:t>الهي</a:t>
            </a:r>
            <a:endParaRPr lang="fa-IR" dirty="0" smtClean="0"/>
          </a:p>
          <a:p>
            <a:r>
              <a:rPr lang="fa-IR" dirty="0" err="1" smtClean="0"/>
              <a:t>بيان</a:t>
            </a:r>
            <a:r>
              <a:rPr lang="fa-IR" dirty="0" smtClean="0"/>
              <a:t> </a:t>
            </a:r>
            <a:r>
              <a:rPr lang="fa-IR" dirty="0" err="1" smtClean="0"/>
              <a:t>آيات</a:t>
            </a:r>
            <a:r>
              <a:rPr lang="fa-IR" dirty="0" smtClean="0"/>
              <a:t> و </a:t>
            </a:r>
            <a:r>
              <a:rPr lang="fa-IR" dirty="0" err="1" smtClean="0"/>
              <a:t>روايات</a:t>
            </a:r>
            <a:r>
              <a:rPr lang="fa-IR" dirty="0" smtClean="0"/>
              <a:t> مربوط به </a:t>
            </a:r>
            <a:r>
              <a:rPr lang="fa-IR" dirty="0" err="1" smtClean="0"/>
              <a:t>نعمتهاي</a:t>
            </a:r>
            <a:r>
              <a:rPr lang="fa-IR" dirty="0" smtClean="0"/>
              <a:t> </a:t>
            </a:r>
            <a:r>
              <a:rPr lang="fa-IR" dirty="0" err="1" smtClean="0"/>
              <a:t>بهشتي</a:t>
            </a:r>
            <a:endParaRPr lang="fa-IR" dirty="0" smtClean="0"/>
          </a:p>
          <a:p>
            <a:r>
              <a:rPr lang="fa-IR" dirty="0" err="1" smtClean="0"/>
              <a:t>بيان</a:t>
            </a:r>
            <a:r>
              <a:rPr lang="fa-IR" dirty="0" smtClean="0"/>
              <a:t> </a:t>
            </a:r>
            <a:r>
              <a:rPr lang="fa-IR" dirty="0" err="1" smtClean="0"/>
              <a:t>مبرخي</a:t>
            </a:r>
            <a:r>
              <a:rPr lang="fa-IR" dirty="0" smtClean="0"/>
              <a:t> مستحبات اخلاق </a:t>
            </a:r>
            <a:r>
              <a:rPr lang="fa-IR" dirty="0" err="1" smtClean="0"/>
              <a:t>زناشويي</a:t>
            </a:r>
            <a:endParaRPr lang="fa-IR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fa-IR" sz="4400" b="0" dirty="0" err="1" smtClean="0"/>
              <a:t>شرايط</a:t>
            </a:r>
            <a:r>
              <a:rPr lang="fa-IR" sz="4400" b="0" dirty="0" smtClean="0"/>
              <a:t> :</a:t>
            </a:r>
            <a:endParaRPr lang="fa-IR" sz="4400" b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fa-IR" sz="4400" b="0" dirty="0" smtClean="0"/>
              <a:t>فنون</a:t>
            </a:r>
            <a:r>
              <a:rPr lang="fa-IR" dirty="0" smtClean="0"/>
              <a:t>: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5400" b="1" dirty="0" err="1" smtClean="0"/>
              <a:t>فرمولهاي</a:t>
            </a:r>
            <a:r>
              <a:rPr lang="fa-IR" sz="5400" b="1" dirty="0" smtClean="0"/>
              <a:t> </a:t>
            </a:r>
            <a:r>
              <a:rPr lang="fa-IR" sz="5400" b="1" dirty="0" err="1" smtClean="0"/>
              <a:t>جذابيت</a:t>
            </a:r>
            <a:r>
              <a:rPr lang="fa-IR" sz="5400" b="1" dirty="0" smtClean="0"/>
              <a:t> در </a:t>
            </a:r>
            <a:r>
              <a:rPr lang="fa-IR" sz="5400" b="1" dirty="0" err="1" smtClean="0"/>
              <a:t>سخنراني</a:t>
            </a:r>
            <a:endParaRPr lang="fa-IR" sz="5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Char char="ü"/>
            </a:pPr>
            <a:r>
              <a:rPr lang="fa-IR" dirty="0" smtClean="0"/>
              <a:t>فرمول 1:عشق + مسائل </a:t>
            </a:r>
            <a:r>
              <a:rPr lang="fa-IR" dirty="0" err="1" smtClean="0"/>
              <a:t>جنسي</a:t>
            </a:r>
            <a:r>
              <a:rPr lang="fa-IR" dirty="0" smtClean="0"/>
              <a:t> + </a:t>
            </a:r>
            <a:r>
              <a:rPr lang="fa-IR" dirty="0" err="1" smtClean="0"/>
              <a:t>نياز</a:t>
            </a:r>
            <a:endParaRPr lang="fa-IR" dirty="0" smtClean="0"/>
          </a:p>
          <a:p>
            <a:pPr marL="514350" indent="-514350">
              <a:buFont typeface="Wingdings" pitchFamily="2" charset="2"/>
              <a:buChar char="ü"/>
            </a:pPr>
            <a:r>
              <a:rPr lang="fa-IR" dirty="0" smtClean="0"/>
              <a:t>فرمول 2: </a:t>
            </a:r>
            <a:r>
              <a:rPr lang="fa-IR" dirty="0" err="1" smtClean="0"/>
              <a:t>تخيل</a:t>
            </a:r>
            <a:r>
              <a:rPr lang="fa-IR" dirty="0" smtClean="0"/>
              <a:t> + ترس + اعجاب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fa-IR" dirty="0" smtClean="0"/>
              <a:t>فرمول 3: </a:t>
            </a:r>
            <a:r>
              <a:rPr lang="fa-IR" dirty="0" err="1" smtClean="0"/>
              <a:t>هيجان</a:t>
            </a:r>
            <a:r>
              <a:rPr lang="fa-IR" dirty="0" smtClean="0"/>
              <a:t> + نشاط + </a:t>
            </a:r>
            <a:r>
              <a:rPr lang="fa-IR" dirty="0" err="1" smtClean="0"/>
              <a:t>اميد</a:t>
            </a:r>
            <a:r>
              <a:rPr lang="fa-IR" dirty="0" smtClean="0"/>
              <a:t> 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fa-IR" dirty="0" smtClean="0"/>
              <a:t>فرمول 4: مسائل </a:t>
            </a:r>
            <a:r>
              <a:rPr lang="fa-IR" dirty="0" err="1" smtClean="0"/>
              <a:t>جنسي</a:t>
            </a:r>
            <a:r>
              <a:rPr lang="fa-IR" dirty="0" smtClean="0"/>
              <a:t> + </a:t>
            </a:r>
            <a:r>
              <a:rPr lang="fa-IR" dirty="0" err="1" smtClean="0"/>
              <a:t>تخيل</a:t>
            </a:r>
            <a:r>
              <a:rPr lang="fa-IR" dirty="0" smtClean="0"/>
              <a:t> + نشاط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fa-IR" dirty="0" smtClean="0"/>
              <a:t>فرمول 5 : </a:t>
            </a:r>
            <a:r>
              <a:rPr lang="fa-IR" dirty="0" err="1" smtClean="0"/>
              <a:t>نياز</a:t>
            </a:r>
            <a:r>
              <a:rPr lang="fa-IR" dirty="0" smtClean="0"/>
              <a:t>  + اعجاب + </a:t>
            </a:r>
            <a:r>
              <a:rPr lang="fa-IR" dirty="0" err="1" smtClean="0"/>
              <a:t>اميد</a:t>
            </a:r>
            <a:endParaRPr lang="fa-IR" dirty="0" smtClean="0"/>
          </a:p>
          <a:p>
            <a:pPr marL="514350" indent="-514350">
              <a:buFont typeface="Wingdings" pitchFamily="2" charset="2"/>
              <a:buChar char="ü"/>
            </a:pPr>
            <a:r>
              <a:rPr lang="fa-IR" dirty="0" smtClean="0"/>
              <a:t>فرمول 6 :عشق + ترس + </a:t>
            </a:r>
            <a:r>
              <a:rPr lang="fa-IR" dirty="0" err="1" smtClean="0"/>
              <a:t>هيجان</a:t>
            </a:r>
            <a:endParaRPr lang="fa-IR" dirty="0" smtClean="0"/>
          </a:p>
          <a:p>
            <a:pPr marL="514350" indent="-514350">
              <a:buFont typeface="Wingdings" pitchFamily="2" charset="2"/>
              <a:buChar char="ü"/>
            </a:pPr>
            <a:r>
              <a:rPr lang="fa-IR" dirty="0" smtClean="0"/>
              <a:t>فرمول 7 : </a:t>
            </a:r>
            <a:r>
              <a:rPr lang="fa-IR" dirty="0" err="1" smtClean="0"/>
              <a:t>اميد</a:t>
            </a:r>
            <a:r>
              <a:rPr lang="fa-IR" dirty="0" smtClean="0"/>
              <a:t>  + ترس + مسائل </a:t>
            </a:r>
            <a:r>
              <a:rPr lang="fa-IR" dirty="0" err="1" smtClean="0"/>
              <a:t>جنسي</a:t>
            </a:r>
            <a:endParaRPr lang="fa-IR" dirty="0" smtClean="0"/>
          </a:p>
          <a:p>
            <a:pPr marL="514350" indent="-514350">
              <a:buFont typeface="Wingdings" pitchFamily="2" charset="2"/>
              <a:buChar char="ü"/>
            </a:pPr>
            <a:r>
              <a:rPr lang="fa-IR" dirty="0" smtClean="0"/>
              <a:t>فرمول 8 : اعجاب +  نشاط + عشق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fa-IR" sz="5400" b="1" dirty="0" err="1" smtClean="0"/>
              <a:t>ويژگيهاي</a:t>
            </a:r>
            <a:r>
              <a:rPr lang="fa-IR" sz="5400" b="1" dirty="0" smtClean="0"/>
              <a:t> </a:t>
            </a:r>
            <a:r>
              <a:rPr lang="fa-IR" sz="5400" b="1" dirty="0" err="1" smtClean="0"/>
              <a:t>اين</a:t>
            </a:r>
            <a:r>
              <a:rPr lang="fa-IR" sz="5400" b="1" dirty="0" smtClean="0"/>
              <a:t> </a:t>
            </a:r>
            <a:r>
              <a:rPr lang="fa-IR" sz="5400" b="1" dirty="0" err="1" smtClean="0"/>
              <a:t>شيوه</a:t>
            </a:r>
            <a:r>
              <a:rPr lang="fa-IR" sz="5400" b="1" dirty="0" smtClean="0"/>
              <a:t> </a:t>
            </a:r>
            <a:r>
              <a:rPr lang="fa-IR" sz="5400" b="1" dirty="0" err="1" smtClean="0"/>
              <a:t>جذابيت</a:t>
            </a:r>
            <a:r>
              <a:rPr lang="fa-IR" sz="5400" b="1" dirty="0" smtClean="0"/>
              <a:t>:</a:t>
            </a:r>
            <a:endParaRPr lang="fa-IR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"/>
            </a:pPr>
            <a:r>
              <a:rPr lang="fa-IR" dirty="0" err="1" smtClean="0"/>
              <a:t>جذابيت</a:t>
            </a:r>
            <a:r>
              <a:rPr lang="fa-IR" dirty="0" smtClean="0"/>
              <a:t> </a:t>
            </a:r>
            <a:r>
              <a:rPr lang="fa-IR" dirty="0" err="1" smtClean="0"/>
              <a:t>بي</a:t>
            </a:r>
            <a:r>
              <a:rPr lang="fa-IR" dirty="0" smtClean="0"/>
              <a:t> اقتضاء(نسبت به </a:t>
            </a:r>
            <a:r>
              <a:rPr lang="fa-IR" dirty="0" err="1" smtClean="0"/>
              <a:t>شادي</a:t>
            </a:r>
            <a:r>
              <a:rPr lang="fa-IR" dirty="0" smtClean="0"/>
              <a:t> </a:t>
            </a:r>
            <a:r>
              <a:rPr lang="fa-IR" dirty="0" err="1" smtClean="0"/>
              <a:t>يا</a:t>
            </a:r>
            <a:r>
              <a:rPr lang="fa-IR" dirty="0" smtClean="0"/>
              <a:t> غم)</a:t>
            </a:r>
          </a:p>
          <a:p>
            <a:pPr>
              <a:buNone/>
            </a:pPr>
            <a:endParaRPr lang="fa-IR" dirty="0" smtClean="0"/>
          </a:p>
          <a:p>
            <a:pPr>
              <a:buFont typeface="Wingdings" pitchFamily="2" charset="2"/>
              <a:buChar char=""/>
            </a:pPr>
            <a:r>
              <a:rPr lang="fa-IR" dirty="0" err="1" smtClean="0"/>
              <a:t>جذابيت</a:t>
            </a:r>
            <a:r>
              <a:rPr lang="fa-IR" dirty="0" smtClean="0"/>
              <a:t> درون </a:t>
            </a:r>
            <a:r>
              <a:rPr lang="fa-IR" dirty="0" err="1" smtClean="0"/>
              <a:t>محتوايي</a:t>
            </a:r>
            <a:r>
              <a:rPr lang="fa-IR" dirty="0" smtClean="0"/>
              <a:t>(نه مستقل و </a:t>
            </a:r>
            <a:r>
              <a:rPr lang="fa-IR" dirty="0" err="1" smtClean="0"/>
              <a:t>بيروني</a:t>
            </a:r>
            <a:r>
              <a:rPr lang="fa-IR" dirty="0" smtClean="0"/>
              <a:t>)</a:t>
            </a:r>
          </a:p>
          <a:p>
            <a:pPr>
              <a:buNone/>
            </a:pPr>
            <a:endParaRPr lang="fa-IR" dirty="0" smtClean="0"/>
          </a:p>
          <a:p>
            <a:pPr>
              <a:buFont typeface="Wingdings" pitchFamily="2" charset="2"/>
              <a:buChar char=""/>
            </a:pPr>
            <a:r>
              <a:rPr lang="fa-IR" dirty="0" err="1" smtClean="0"/>
              <a:t>جذابيت</a:t>
            </a:r>
            <a:r>
              <a:rPr lang="fa-IR" dirty="0" smtClean="0"/>
              <a:t> بدون </a:t>
            </a:r>
            <a:r>
              <a:rPr lang="fa-IR" dirty="0" err="1" smtClean="0"/>
              <a:t>نياز</a:t>
            </a:r>
            <a:r>
              <a:rPr lang="fa-IR" dirty="0" smtClean="0"/>
              <a:t> به </a:t>
            </a:r>
            <a:r>
              <a:rPr lang="fa-IR" dirty="0" err="1" smtClean="0"/>
              <a:t>امكانات</a:t>
            </a:r>
            <a:r>
              <a:rPr lang="fa-IR" dirty="0" smtClean="0"/>
              <a:t>(</a:t>
            </a:r>
            <a:r>
              <a:rPr lang="fa-IR" dirty="0" err="1" smtClean="0"/>
              <a:t>جوايز</a:t>
            </a:r>
            <a:r>
              <a:rPr lang="fa-IR" dirty="0" smtClean="0"/>
              <a:t> </a:t>
            </a:r>
            <a:r>
              <a:rPr lang="fa-IR" dirty="0" err="1" smtClean="0"/>
              <a:t>ياابزارهاي</a:t>
            </a:r>
            <a:r>
              <a:rPr lang="fa-IR" dirty="0" smtClean="0"/>
              <a:t> </a:t>
            </a:r>
            <a:r>
              <a:rPr lang="fa-IR" dirty="0" err="1" smtClean="0"/>
              <a:t>ديگر</a:t>
            </a:r>
            <a:r>
              <a:rPr lang="fa-IR" dirty="0" smtClean="0"/>
              <a:t> جذاب </a:t>
            </a:r>
            <a:r>
              <a:rPr lang="fa-IR" dirty="0" err="1" smtClean="0"/>
              <a:t>سازي</a:t>
            </a:r>
            <a:r>
              <a:rPr lang="fa-IR" dirty="0" smtClean="0"/>
              <a:t>)</a:t>
            </a:r>
          </a:p>
          <a:p>
            <a:pPr>
              <a:buNone/>
            </a:pPr>
            <a:endParaRPr lang="fa-IR" dirty="0" smtClean="0"/>
          </a:p>
          <a:p>
            <a:pPr>
              <a:buFont typeface="Wingdings" pitchFamily="2" charset="2"/>
              <a:buChar char=""/>
            </a:pPr>
            <a:r>
              <a:rPr lang="fa-IR" dirty="0" err="1" smtClean="0"/>
              <a:t>جذابيت</a:t>
            </a:r>
            <a:r>
              <a:rPr lang="fa-IR" dirty="0" smtClean="0"/>
              <a:t> </a:t>
            </a:r>
            <a:r>
              <a:rPr lang="fa-IR" dirty="0" err="1" smtClean="0"/>
              <a:t>داراي</a:t>
            </a:r>
            <a:r>
              <a:rPr lang="fa-IR" dirty="0" smtClean="0"/>
              <a:t> تنوع (</a:t>
            </a:r>
            <a:r>
              <a:rPr lang="fa-IR" dirty="0" err="1" smtClean="0"/>
              <a:t>براي</a:t>
            </a:r>
            <a:r>
              <a:rPr lang="fa-IR" dirty="0" smtClean="0"/>
              <a:t> </a:t>
            </a:r>
            <a:r>
              <a:rPr lang="fa-IR" dirty="0" err="1" smtClean="0"/>
              <a:t>مخاطبين</a:t>
            </a:r>
            <a:r>
              <a:rPr lang="fa-IR" dirty="0" smtClean="0"/>
              <a:t> </a:t>
            </a:r>
            <a:r>
              <a:rPr lang="fa-IR" dirty="0" err="1" smtClean="0"/>
              <a:t>وموضوعات</a:t>
            </a:r>
            <a:r>
              <a:rPr lang="fa-IR" dirty="0" smtClean="0"/>
              <a:t> مختلف)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fa-IR" sz="5400" b="1" dirty="0" smtClean="0"/>
              <a:t>عناصر مطرح </a:t>
            </a:r>
            <a:r>
              <a:rPr lang="fa-IR" sz="5400" b="1" dirty="0" err="1" smtClean="0"/>
              <a:t>جذابيت</a:t>
            </a:r>
            <a:r>
              <a:rPr lang="fa-IR" sz="5400" b="1" dirty="0" smtClean="0"/>
              <a:t> در </a:t>
            </a:r>
            <a:r>
              <a:rPr lang="fa-IR" sz="5400" b="1" dirty="0" err="1" smtClean="0"/>
              <a:t>دنيا</a:t>
            </a:r>
            <a:endParaRPr lang="fa-IR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fa-IR" sz="2800" b="1" dirty="0" smtClean="0"/>
              <a:t>1. عشق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fa-IR" sz="2800" b="1" dirty="0" smtClean="0"/>
              <a:t>2. ترس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fa-IR" sz="2800" b="1" dirty="0" smtClean="0"/>
              <a:t>3. </a:t>
            </a:r>
            <a:r>
              <a:rPr lang="fa-IR" sz="2800" b="1" dirty="0" err="1" smtClean="0"/>
              <a:t>تخيل</a:t>
            </a:r>
            <a:r>
              <a:rPr lang="fa-IR" sz="2800" b="1" dirty="0" smtClean="0"/>
              <a:t>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fa-IR" sz="2800" b="1" dirty="0" smtClean="0"/>
              <a:t> 4. اعجاب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fa-IR" sz="2800" b="1" dirty="0" smtClean="0"/>
              <a:t> 5. </a:t>
            </a:r>
            <a:r>
              <a:rPr lang="fa-IR" sz="2800" b="1" dirty="0" err="1" smtClean="0"/>
              <a:t>زيبايي</a:t>
            </a:r>
            <a:endParaRPr lang="fa-IR" sz="2800" b="1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fa-IR" sz="2800" b="1" dirty="0" smtClean="0"/>
              <a:t> 6. نشاط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fa-IR" sz="2800" b="1" dirty="0" smtClean="0"/>
              <a:t>7. </a:t>
            </a:r>
            <a:r>
              <a:rPr lang="fa-IR" sz="2800" b="1" dirty="0" err="1" smtClean="0"/>
              <a:t>نياز</a:t>
            </a:r>
            <a:r>
              <a:rPr lang="fa-IR" sz="2800" b="1" dirty="0" smtClean="0"/>
              <a:t>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fa-IR" sz="2800" b="1" dirty="0" smtClean="0"/>
              <a:t>8. </a:t>
            </a:r>
            <a:r>
              <a:rPr lang="fa-IR" sz="2800" b="1" dirty="0" err="1" smtClean="0"/>
              <a:t>هيجان</a:t>
            </a:r>
            <a:r>
              <a:rPr lang="fa-IR" sz="2800" b="1" dirty="0" smtClean="0"/>
              <a:t>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fa-IR" sz="2800" b="1" dirty="0" smtClean="0"/>
              <a:t>9. </a:t>
            </a:r>
            <a:r>
              <a:rPr lang="fa-IR" sz="2800" b="1" dirty="0" err="1" smtClean="0"/>
              <a:t>اميد</a:t>
            </a:r>
            <a:r>
              <a:rPr lang="fa-IR" sz="2800" b="1" dirty="0" smtClean="0"/>
              <a:t>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fa-IR" sz="2800" b="1" dirty="0" smtClean="0"/>
              <a:t>10.مسائل </a:t>
            </a:r>
            <a:r>
              <a:rPr lang="fa-IR" sz="2800" b="1" dirty="0" err="1" smtClean="0"/>
              <a:t>جنسي</a:t>
            </a:r>
            <a:endParaRPr lang="fa-I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5400" b="1" dirty="0" smtClean="0"/>
              <a:t>فنون عنصر عشق </a:t>
            </a:r>
            <a:endParaRPr lang="fa-IR" sz="5400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a-IR" dirty="0" err="1" smtClean="0"/>
              <a:t>بيان</a:t>
            </a:r>
            <a:r>
              <a:rPr lang="fa-IR" dirty="0" smtClean="0"/>
              <a:t> داستان عاشقانه</a:t>
            </a:r>
          </a:p>
          <a:p>
            <a:r>
              <a:rPr lang="fa-IR" dirty="0" smtClean="0"/>
              <a:t>مناجات عاشقانه</a:t>
            </a:r>
          </a:p>
          <a:p>
            <a:r>
              <a:rPr lang="fa-IR" dirty="0" err="1" smtClean="0"/>
              <a:t>تحليل</a:t>
            </a:r>
            <a:r>
              <a:rPr lang="fa-IR" dirty="0" smtClean="0"/>
              <a:t> عاشقانه حقائق </a:t>
            </a:r>
            <a:r>
              <a:rPr lang="fa-IR" dirty="0" err="1" smtClean="0"/>
              <a:t>ومعارف</a:t>
            </a:r>
            <a:endParaRPr lang="fa-IR" dirty="0" smtClean="0"/>
          </a:p>
          <a:p>
            <a:r>
              <a:rPr lang="fa-IR" dirty="0" err="1" smtClean="0"/>
              <a:t>بيان</a:t>
            </a:r>
            <a:r>
              <a:rPr lang="fa-IR" dirty="0" smtClean="0"/>
              <a:t> </a:t>
            </a:r>
            <a:r>
              <a:rPr lang="fa-IR" dirty="0" err="1" smtClean="0"/>
              <a:t>محتواهاي</a:t>
            </a:r>
            <a:r>
              <a:rPr lang="fa-IR" dirty="0" smtClean="0"/>
              <a:t> عاشقانه اعم از شعر نثر و ..</a:t>
            </a:r>
          </a:p>
          <a:p>
            <a:pPr>
              <a:buNone/>
            </a:pPr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fa-IR" sz="4400" dirty="0" smtClean="0"/>
              <a:t>نمونه ها:</a:t>
            </a:r>
            <a:endParaRPr lang="fa-IR" sz="44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a-IR" sz="4400" b="0" dirty="0" smtClean="0"/>
              <a:t>فنون :</a:t>
            </a:r>
            <a:endParaRPr lang="fa-IR" sz="44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5400" b="1" dirty="0" smtClean="0"/>
              <a:t>فنون عنصر ترس</a:t>
            </a:r>
            <a:endParaRPr lang="fa-IR" sz="5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a-IR" dirty="0" err="1" smtClean="0"/>
              <a:t>وعيد</a:t>
            </a:r>
            <a:r>
              <a:rPr lang="fa-IR" dirty="0" smtClean="0"/>
              <a:t> عذاب </a:t>
            </a:r>
            <a:r>
              <a:rPr lang="fa-IR" dirty="0" err="1" smtClean="0"/>
              <a:t>آينده</a:t>
            </a:r>
            <a:r>
              <a:rPr lang="fa-IR" dirty="0" smtClean="0"/>
              <a:t>:</a:t>
            </a:r>
            <a:r>
              <a:rPr lang="fa-IR" dirty="0" err="1" smtClean="0"/>
              <a:t>جسمي</a:t>
            </a:r>
            <a:endParaRPr lang="fa-IR" dirty="0" smtClean="0"/>
          </a:p>
          <a:p>
            <a:pPr>
              <a:buNone/>
            </a:pPr>
            <a:r>
              <a:rPr lang="fa-IR" dirty="0" smtClean="0"/>
              <a:t>                        </a:t>
            </a:r>
            <a:r>
              <a:rPr lang="fa-IR" dirty="0" err="1" smtClean="0"/>
              <a:t>روحي</a:t>
            </a:r>
            <a:endParaRPr lang="fa-IR" dirty="0" smtClean="0"/>
          </a:p>
          <a:p>
            <a:pPr>
              <a:buNone/>
            </a:pPr>
            <a:r>
              <a:rPr lang="fa-IR" dirty="0" smtClean="0"/>
              <a:t>ترس </a:t>
            </a:r>
            <a:r>
              <a:rPr lang="fa-IR" dirty="0" err="1" smtClean="0"/>
              <a:t>حاشيه</a:t>
            </a:r>
            <a:r>
              <a:rPr lang="fa-IR" dirty="0" smtClean="0"/>
              <a:t> مرگ:احتضار                  </a:t>
            </a:r>
          </a:p>
          <a:p>
            <a:pPr>
              <a:buNone/>
            </a:pPr>
            <a:r>
              <a:rPr lang="fa-IR" dirty="0" smtClean="0"/>
              <a:t>                         قبر</a:t>
            </a:r>
          </a:p>
          <a:p>
            <a:pPr>
              <a:buNone/>
            </a:pPr>
            <a:r>
              <a:rPr lang="fa-IR" dirty="0" smtClean="0"/>
              <a:t>ترس </a:t>
            </a:r>
            <a:r>
              <a:rPr lang="fa-IR" dirty="0" err="1" smtClean="0"/>
              <a:t>ماورائي</a:t>
            </a:r>
            <a:r>
              <a:rPr lang="fa-IR" dirty="0" smtClean="0"/>
              <a:t>:   روح</a:t>
            </a:r>
          </a:p>
          <a:p>
            <a:pPr>
              <a:buNone/>
            </a:pPr>
            <a:r>
              <a:rPr lang="fa-IR" dirty="0" smtClean="0"/>
              <a:t>                      جن</a:t>
            </a:r>
          </a:p>
          <a:p>
            <a:pPr>
              <a:buNone/>
            </a:pPr>
            <a:r>
              <a:rPr lang="fa-IR" dirty="0" smtClean="0"/>
              <a:t>ترس </a:t>
            </a:r>
            <a:r>
              <a:rPr lang="fa-IR" dirty="0" err="1" smtClean="0"/>
              <a:t>طبيعت</a:t>
            </a:r>
            <a:r>
              <a:rPr lang="fa-IR" dirty="0" smtClean="0"/>
              <a:t>:  </a:t>
            </a:r>
            <a:r>
              <a:rPr lang="fa-IR" dirty="0" err="1" smtClean="0"/>
              <a:t>حيوانات</a:t>
            </a:r>
            <a:r>
              <a:rPr lang="fa-IR" dirty="0" smtClean="0"/>
              <a:t> </a:t>
            </a:r>
          </a:p>
          <a:p>
            <a:pPr>
              <a:buNone/>
            </a:pPr>
            <a:r>
              <a:rPr lang="fa-IR" dirty="0" smtClean="0"/>
              <a:t>                  حوادث </a:t>
            </a:r>
            <a:r>
              <a:rPr lang="fa-IR" dirty="0" err="1" smtClean="0"/>
              <a:t>طبيعي</a:t>
            </a:r>
            <a:endParaRPr lang="fa-IR" dirty="0" smtClean="0"/>
          </a:p>
          <a:p>
            <a:pPr>
              <a:buNone/>
            </a:pPr>
            <a:endParaRPr lang="fa-IR" dirty="0" smtClean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fa-IR" sz="4400" b="0" dirty="0" smtClean="0"/>
              <a:t>نمونه ها</a:t>
            </a:r>
            <a:r>
              <a:rPr lang="fa-IR" dirty="0" smtClean="0"/>
              <a:t>:</a:t>
            </a:r>
            <a:endParaRPr lang="fa-I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fa-IR" sz="4400" b="0" dirty="0" smtClean="0"/>
              <a:t>فنون</a:t>
            </a:r>
            <a:r>
              <a:rPr lang="fa-IR" dirty="0" smtClean="0"/>
              <a:t>:</a:t>
            </a:r>
            <a:endParaRPr lang="fa-IR" dirty="0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5400" b="1" dirty="0" smtClean="0"/>
              <a:t>فنون عنصر </a:t>
            </a:r>
            <a:r>
              <a:rPr lang="fa-IR" sz="5400" b="1" dirty="0" err="1" smtClean="0"/>
              <a:t>تخيل</a:t>
            </a:r>
            <a:endParaRPr lang="fa-IR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a-IR" dirty="0" smtClean="0"/>
              <a:t>مبالغه</a:t>
            </a:r>
          </a:p>
          <a:p>
            <a:pPr>
              <a:buFont typeface="Wingdings" pitchFamily="2" charset="2"/>
              <a:buChar char="Ø"/>
            </a:pPr>
            <a:r>
              <a:rPr lang="fa-IR" dirty="0" err="1" smtClean="0"/>
              <a:t>شخصيت</a:t>
            </a:r>
            <a:r>
              <a:rPr lang="fa-IR" dirty="0" smtClean="0"/>
              <a:t> </a:t>
            </a:r>
            <a:r>
              <a:rPr lang="fa-IR" dirty="0" err="1" smtClean="0"/>
              <a:t>سازي</a:t>
            </a:r>
            <a:endParaRPr lang="fa-IR" dirty="0" smtClean="0"/>
          </a:p>
          <a:p>
            <a:pPr>
              <a:buFont typeface="Wingdings" pitchFamily="2" charset="2"/>
              <a:buChar char="Ø"/>
            </a:pPr>
            <a:r>
              <a:rPr lang="fa-IR" dirty="0" err="1" smtClean="0"/>
              <a:t>آينده</a:t>
            </a:r>
            <a:r>
              <a:rPr lang="fa-IR" dirty="0" smtClean="0"/>
              <a:t> </a:t>
            </a:r>
            <a:r>
              <a:rPr lang="fa-IR" dirty="0" err="1" smtClean="0"/>
              <a:t>نگري</a:t>
            </a:r>
            <a:endParaRPr lang="fa-IR" dirty="0" smtClean="0"/>
          </a:p>
          <a:p>
            <a:pPr>
              <a:buFont typeface="Wingdings" pitchFamily="2" charset="2"/>
              <a:buChar char="Ø"/>
            </a:pPr>
            <a:r>
              <a:rPr lang="fa-IR" dirty="0" err="1" smtClean="0"/>
              <a:t>ماوراء</a:t>
            </a:r>
            <a:r>
              <a:rPr lang="fa-IR" dirty="0" smtClean="0"/>
              <a:t> </a:t>
            </a:r>
            <a:r>
              <a:rPr lang="fa-IR" dirty="0" err="1" smtClean="0"/>
              <a:t>بيني</a:t>
            </a:r>
            <a:endParaRPr lang="fa-IR" dirty="0" smtClean="0"/>
          </a:p>
          <a:p>
            <a:pPr>
              <a:buFont typeface="Wingdings" pitchFamily="2" charset="2"/>
              <a:buChar char="Ø"/>
            </a:pPr>
            <a:r>
              <a:rPr lang="fa-IR" dirty="0" smtClean="0"/>
              <a:t>صحنه </a:t>
            </a:r>
            <a:r>
              <a:rPr lang="fa-IR" dirty="0" err="1" smtClean="0"/>
              <a:t>سازي</a:t>
            </a:r>
            <a:endParaRPr lang="fa-IR" dirty="0" smtClean="0"/>
          </a:p>
          <a:p>
            <a:pPr>
              <a:buFont typeface="Wingdings" pitchFamily="2" charset="2"/>
              <a:buChar char="Ø"/>
            </a:pPr>
            <a:r>
              <a:rPr lang="fa-IR" dirty="0" smtClean="0"/>
              <a:t>جان </a:t>
            </a:r>
            <a:r>
              <a:rPr lang="fa-IR" dirty="0" err="1" smtClean="0"/>
              <a:t>بخشي</a:t>
            </a:r>
            <a:endParaRPr lang="fa-IR" dirty="0" smtClean="0"/>
          </a:p>
          <a:p>
            <a:pPr>
              <a:buFont typeface="Wingdings" pitchFamily="2" charset="2"/>
              <a:buChar char="Ø"/>
            </a:pPr>
            <a:endParaRPr lang="fa-IR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fa-IR" sz="4400" b="0" dirty="0" smtClean="0"/>
              <a:t>نمونه ها:</a:t>
            </a:r>
            <a:endParaRPr lang="fa-IR" sz="4400" b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fa-IR" sz="4400" b="0" dirty="0" smtClean="0"/>
              <a:t>فنون:</a:t>
            </a:r>
            <a:endParaRPr lang="fa-IR" sz="44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00034" y="155448"/>
            <a:ext cx="8186766" cy="1143000"/>
          </a:xfrm>
        </p:spPr>
        <p:txBody>
          <a:bodyPr>
            <a:normAutofit/>
          </a:bodyPr>
          <a:lstStyle/>
          <a:p>
            <a:pPr algn="ctr"/>
            <a:r>
              <a:rPr lang="fa-IR" sz="5400" b="1" dirty="0" smtClean="0"/>
              <a:t>فنون عنصر اعجاب</a:t>
            </a:r>
            <a:endParaRPr lang="fa-IR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جزء </a:t>
            </a:r>
            <a:r>
              <a:rPr lang="fa-IR" dirty="0" err="1" smtClean="0"/>
              <a:t>نگري</a:t>
            </a:r>
            <a:endParaRPr lang="fa-IR" dirty="0" smtClean="0"/>
          </a:p>
          <a:p>
            <a:r>
              <a:rPr lang="fa-IR" dirty="0" err="1" smtClean="0"/>
              <a:t>كل</a:t>
            </a:r>
            <a:r>
              <a:rPr lang="fa-IR" dirty="0" smtClean="0"/>
              <a:t> </a:t>
            </a:r>
            <a:r>
              <a:rPr lang="fa-IR" dirty="0" err="1" smtClean="0"/>
              <a:t>نگري</a:t>
            </a:r>
            <a:r>
              <a:rPr lang="fa-IR" dirty="0" smtClean="0"/>
              <a:t> </a:t>
            </a:r>
            <a:r>
              <a:rPr lang="fa-IR" dirty="0" err="1" smtClean="0"/>
              <a:t>يا</a:t>
            </a:r>
            <a:r>
              <a:rPr lang="fa-IR" dirty="0" smtClean="0"/>
              <a:t> </a:t>
            </a:r>
            <a:r>
              <a:rPr lang="fa-IR" dirty="0" err="1" smtClean="0"/>
              <a:t>ترسيم</a:t>
            </a:r>
            <a:r>
              <a:rPr lang="fa-IR" dirty="0" smtClean="0"/>
              <a:t> </a:t>
            </a:r>
            <a:r>
              <a:rPr lang="fa-IR" dirty="0" err="1" smtClean="0"/>
              <a:t>عظمتها</a:t>
            </a:r>
            <a:endParaRPr lang="fa-IR" dirty="0" smtClean="0"/>
          </a:p>
          <a:p>
            <a:r>
              <a:rPr lang="fa-IR" dirty="0" err="1" smtClean="0"/>
              <a:t>بيان</a:t>
            </a:r>
            <a:r>
              <a:rPr lang="fa-IR" dirty="0" smtClean="0"/>
              <a:t> </a:t>
            </a:r>
            <a:r>
              <a:rPr lang="fa-IR" dirty="0" err="1" smtClean="0"/>
              <a:t>كرامتهاي</a:t>
            </a:r>
            <a:r>
              <a:rPr lang="fa-IR" dirty="0" smtClean="0"/>
              <a:t> </a:t>
            </a:r>
            <a:r>
              <a:rPr lang="fa-IR" dirty="0" err="1" smtClean="0"/>
              <a:t>اولياء</a:t>
            </a:r>
            <a:r>
              <a:rPr lang="fa-IR" dirty="0" smtClean="0"/>
              <a:t>  عرفا</a:t>
            </a:r>
          </a:p>
          <a:p>
            <a:r>
              <a:rPr lang="fa-IR" dirty="0" err="1" smtClean="0"/>
              <a:t>بيان</a:t>
            </a:r>
            <a:r>
              <a:rPr lang="fa-IR" dirty="0" smtClean="0"/>
              <a:t> </a:t>
            </a:r>
            <a:r>
              <a:rPr lang="fa-IR" dirty="0" err="1" smtClean="0"/>
              <a:t>كشفيات</a:t>
            </a:r>
            <a:r>
              <a:rPr lang="fa-IR" dirty="0" smtClean="0"/>
              <a:t> </a:t>
            </a:r>
            <a:r>
              <a:rPr lang="fa-IR" dirty="0" err="1" smtClean="0"/>
              <a:t>واختراعات</a:t>
            </a:r>
            <a:r>
              <a:rPr lang="fa-IR" dirty="0" smtClean="0"/>
              <a:t> </a:t>
            </a:r>
            <a:r>
              <a:rPr lang="fa-IR" dirty="0" err="1" smtClean="0"/>
              <a:t>جديد</a:t>
            </a:r>
            <a:endParaRPr lang="fa-IR" dirty="0" smtClean="0"/>
          </a:p>
          <a:p>
            <a:r>
              <a:rPr lang="fa-IR" dirty="0" err="1" smtClean="0"/>
              <a:t>بيان</a:t>
            </a:r>
            <a:r>
              <a:rPr lang="fa-IR" dirty="0" smtClean="0"/>
              <a:t> مطالب خلاف اطلاعات مخاطب</a:t>
            </a:r>
          </a:p>
          <a:p>
            <a:r>
              <a:rPr lang="fa-IR" dirty="0" err="1" smtClean="0"/>
              <a:t>بيان</a:t>
            </a:r>
            <a:r>
              <a:rPr lang="fa-IR" dirty="0" smtClean="0"/>
              <a:t> حوادث </a:t>
            </a:r>
            <a:r>
              <a:rPr lang="fa-IR" dirty="0" err="1" smtClean="0"/>
              <a:t>وآمارهاي</a:t>
            </a:r>
            <a:r>
              <a:rPr lang="fa-IR" dirty="0" smtClean="0"/>
              <a:t> </a:t>
            </a:r>
            <a:r>
              <a:rPr lang="fa-IR" dirty="0" err="1" smtClean="0"/>
              <a:t>عجيب</a:t>
            </a:r>
            <a:r>
              <a:rPr lang="fa-IR" dirty="0" smtClean="0"/>
              <a:t> </a:t>
            </a:r>
            <a:r>
              <a:rPr lang="fa-IR" dirty="0" err="1" smtClean="0"/>
              <a:t>واقعي</a:t>
            </a:r>
            <a:endParaRPr lang="fa-IR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fa-IR" sz="4400" b="0" dirty="0" smtClean="0"/>
              <a:t>نمونه ها:</a:t>
            </a:r>
            <a:endParaRPr lang="fa-IR" sz="4400" b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3438" y="1500174"/>
            <a:ext cx="4111626" cy="762000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fa-IR" sz="4400" b="0" dirty="0" smtClean="0"/>
              <a:t>فنون</a:t>
            </a:r>
            <a:r>
              <a:rPr lang="fa-IR" dirty="0" smtClean="0"/>
              <a:t>: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5400" b="1" dirty="0" smtClean="0"/>
              <a:t>فنون عنصر </a:t>
            </a:r>
            <a:r>
              <a:rPr lang="fa-IR" sz="5400" b="1" dirty="0" err="1" smtClean="0"/>
              <a:t>زيبايي</a:t>
            </a:r>
            <a:endParaRPr lang="fa-IR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a-IR" dirty="0" smtClean="0"/>
              <a:t>اشعار </a:t>
            </a:r>
            <a:r>
              <a:rPr lang="fa-IR" dirty="0" err="1" smtClean="0"/>
              <a:t>يا</a:t>
            </a:r>
            <a:r>
              <a:rPr lang="fa-IR" dirty="0" smtClean="0"/>
              <a:t> جمله </a:t>
            </a:r>
            <a:r>
              <a:rPr lang="fa-IR" dirty="0" err="1" smtClean="0"/>
              <a:t>هاي</a:t>
            </a:r>
            <a:r>
              <a:rPr lang="fa-IR" dirty="0" smtClean="0"/>
              <a:t> </a:t>
            </a:r>
            <a:r>
              <a:rPr lang="fa-IR" dirty="0" err="1" smtClean="0"/>
              <a:t>زيبا</a:t>
            </a:r>
            <a:r>
              <a:rPr lang="fa-IR" dirty="0" smtClean="0"/>
              <a:t> </a:t>
            </a:r>
          </a:p>
          <a:p>
            <a:r>
              <a:rPr lang="fa-IR" dirty="0" err="1" smtClean="0"/>
              <a:t>بيان</a:t>
            </a:r>
            <a:r>
              <a:rPr lang="fa-IR" dirty="0" smtClean="0"/>
              <a:t> </a:t>
            </a:r>
            <a:r>
              <a:rPr lang="fa-IR" dirty="0" err="1" smtClean="0"/>
              <a:t>مفاهيم</a:t>
            </a:r>
            <a:r>
              <a:rPr lang="fa-IR" dirty="0" smtClean="0"/>
              <a:t> نو </a:t>
            </a:r>
            <a:r>
              <a:rPr lang="fa-IR" dirty="0" err="1" smtClean="0"/>
              <a:t>وزيبا</a:t>
            </a:r>
            <a:endParaRPr lang="fa-IR" dirty="0" smtClean="0"/>
          </a:p>
          <a:p>
            <a:r>
              <a:rPr lang="fa-IR" dirty="0" smtClean="0"/>
              <a:t>استفاده از </a:t>
            </a:r>
            <a:r>
              <a:rPr lang="fa-IR" dirty="0" err="1" smtClean="0"/>
              <a:t>تصاوير</a:t>
            </a:r>
            <a:r>
              <a:rPr lang="fa-IR" dirty="0" smtClean="0"/>
              <a:t> و </a:t>
            </a:r>
            <a:r>
              <a:rPr lang="fa-IR" dirty="0" err="1" smtClean="0"/>
              <a:t>اسلايد</a:t>
            </a:r>
            <a:r>
              <a:rPr lang="fa-IR" dirty="0" smtClean="0"/>
              <a:t> </a:t>
            </a:r>
            <a:r>
              <a:rPr lang="fa-IR" dirty="0" err="1" smtClean="0"/>
              <a:t>هاي</a:t>
            </a:r>
            <a:r>
              <a:rPr lang="fa-IR" dirty="0" smtClean="0"/>
              <a:t> </a:t>
            </a:r>
            <a:r>
              <a:rPr lang="fa-IR" dirty="0" err="1" smtClean="0"/>
              <a:t>زيبا</a:t>
            </a:r>
            <a:endParaRPr lang="fa-IR" dirty="0" smtClean="0"/>
          </a:p>
          <a:p>
            <a:r>
              <a:rPr lang="fa-IR" dirty="0" smtClean="0"/>
              <a:t>برداشت </a:t>
            </a:r>
            <a:r>
              <a:rPr lang="fa-IR" dirty="0" err="1" smtClean="0"/>
              <a:t>زيبا</a:t>
            </a:r>
            <a:r>
              <a:rPr lang="fa-IR" dirty="0" smtClean="0"/>
              <a:t> از </a:t>
            </a:r>
            <a:r>
              <a:rPr lang="fa-IR" dirty="0" err="1" smtClean="0"/>
              <a:t>يك</a:t>
            </a:r>
            <a:r>
              <a:rPr lang="fa-IR" dirty="0" smtClean="0"/>
              <a:t> </a:t>
            </a:r>
            <a:r>
              <a:rPr lang="fa-IR" dirty="0" err="1" smtClean="0"/>
              <a:t>آيه</a:t>
            </a:r>
            <a:r>
              <a:rPr lang="fa-IR" dirty="0" smtClean="0"/>
              <a:t> </a:t>
            </a:r>
            <a:r>
              <a:rPr lang="fa-IR" dirty="0" err="1" smtClean="0"/>
              <a:t>يا</a:t>
            </a:r>
            <a:r>
              <a:rPr lang="fa-IR" dirty="0" smtClean="0"/>
              <a:t> </a:t>
            </a:r>
            <a:r>
              <a:rPr lang="fa-IR" dirty="0" err="1" smtClean="0"/>
              <a:t>حديث</a:t>
            </a:r>
            <a:endParaRPr lang="fa-IR" dirty="0" smtClean="0"/>
          </a:p>
          <a:p>
            <a:pPr>
              <a:buNone/>
            </a:pPr>
            <a:endParaRPr lang="fa-IR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fa-IR" sz="4400" dirty="0" smtClean="0"/>
              <a:t>نمونه ها:</a:t>
            </a:r>
            <a:endParaRPr lang="fa-IR" sz="4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fa-IR" sz="4400" b="0" dirty="0" smtClean="0"/>
              <a:t>فنون</a:t>
            </a:r>
            <a:r>
              <a:rPr lang="fa-IR" dirty="0" smtClean="0"/>
              <a:t>: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5400" b="1" dirty="0" smtClean="0"/>
              <a:t>فنون عنصر نشاط</a:t>
            </a:r>
            <a:endParaRPr lang="fa-IR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a-IR" dirty="0" err="1" smtClean="0"/>
              <a:t>بيان</a:t>
            </a:r>
            <a:r>
              <a:rPr lang="fa-IR" dirty="0" smtClean="0"/>
              <a:t> </a:t>
            </a:r>
            <a:r>
              <a:rPr lang="fa-IR" dirty="0" err="1" smtClean="0"/>
              <a:t>يك</a:t>
            </a:r>
            <a:r>
              <a:rPr lang="fa-IR" dirty="0" smtClean="0"/>
              <a:t> </a:t>
            </a:r>
            <a:r>
              <a:rPr lang="fa-IR" dirty="0" err="1" smtClean="0"/>
              <a:t>لطيفه</a:t>
            </a:r>
            <a:r>
              <a:rPr lang="fa-IR" dirty="0" smtClean="0"/>
              <a:t> </a:t>
            </a:r>
            <a:r>
              <a:rPr lang="fa-IR" dirty="0" err="1" smtClean="0"/>
              <a:t>معنوي</a:t>
            </a:r>
            <a:endParaRPr lang="fa-IR" dirty="0" smtClean="0"/>
          </a:p>
          <a:p>
            <a:r>
              <a:rPr lang="fa-IR" dirty="0" err="1" smtClean="0"/>
              <a:t>بيان</a:t>
            </a:r>
            <a:r>
              <a:rPr lang="fa-IR" dirty="0" smtClean="0"/>
              <a:t> </a:t>
            </a:r>
            <a:r>
              <a:rPr lang="fa-IR" dirty="0" err="1" smtClean="0"/>
              <a:t>يك</a:t>
            </a:r>
            <a:r>
              <a:rPr lang="fa-IR" dirty="0" smtClean="0"/>
              <a:t> خاطره </a:t>
            </a:r>
            <a:r>
              <a:rPr lang="fa-IR" dirty="0" err="1" smtClean="0"/>
              <a:t>شنيدني</a:t>
            </a:r>
            <a:r>
              <a:rPr lang="fa-IR" dirty="0" smtClean="0"/>
              <a:t> </a:t>
            </a:r>
            <a:r>
              <a:rPr lang="fa-IR" dirty="0" err="1" smtClean="0"/>
              <a:t>وخنده</a:t>
            </a:r>
            <a:r>
              <a:rPr lang="fa-IR" dirty="0" smtClean="0"/>
              <a:t> دار</a:t>
            </a:r>
          </a:p>
          <a:p>
            <a:r>
              <a:rPr lang="fa-IR" dirty="0" smtClean="0"/>
              <a:t>تضاد </a:t>
            </a:r>
            <a:r>
              <a:rPr lang="fa-IR" dirty="0" err="1" smtClean="0"/>
              <a:t>گويي</a:t>
            </a:r>
            <a:endParaRPr lang="fa-IR" dirty="0" smtClean="0"/>
          </a:p>
          <a:p>
            <a:r>
              <a:rPr lang="fa-IR" dirty="0" err="1" smtClean="0"/>
              <a:t>تكه</a:t>
            </a:r>
            <a:r>
              <a:rPr lang="fa-IR" dirty="0" smtClean="0"/>
              <a:t> </a:t>
            </a:r>
            <a:r>
              <a:rPr lang="fa-IR" dirty="0" err="1" smtClean="0"/>
              <a:t>كلام</a:t>
            </a:r>
            <a:r>
              <a:rPr lang="fa-IR" dirty="0" smtClean="0"/>
              <a:t> </a:t>
            </a:r>
            <a:r>
              <a:rPr lang="fa-IR" dirty="0" err="1" smtClean="0"/>
              <a:t>سازي</a:t>
            </a:r>
            <a:r>
              <a:rPr lang="fa-IR" dirty="0" smtClean="0"/>
              <a:t> </a:t>
            </a:r>
            <a:r>
              <a:rPr lang="fa-IR" dirty="0" err="1" smtClean="0"/>
              <a:t>وتكرار</a:t>
            </a:r>
            <a:endParaRPr lang="fa-IR" dirty="0" smtClean="0"/>
          </a:p>
          <a:p>
            <a:r>
              <a:rPr lang="fa-IR" dirty="0" err="1" smtClean="0"/>
              <a:t>ايجاد</a:t>
            </a:r>
            <a:r>
              <a:rPr lang="fa-IR" dirty="0" smtClean="0"/>
              <a:t> </a:t>
            </a:r>
            <a:r>
              <a:rPr lang="fa-IR" dirty="0" err="1" smtClean="0"/>
              <a:t>يك</a:t>
            </a:r>
            <a:r>
              <a:rPr lang="fa-IR" dirty="0" smtClean="0"/>
              <a:t> </a:t>
            </a:r>
            <a:r>
              <a:rPr lang="fa-IR" dirty="0" err="1" smtClean="0"/>
              <a:t>مشاركت</a:t>
            </a:r>
            <a:r>
              <a:rPr lang="fa-IR" dirty="0" smtClean="0"/>
              <a:t> با نشاط</a:t>
            </a:r>
          </a:p>
          <a:p>
            <a:endParaRPr lang="fa-IR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fa-IR" sz="4400" b="0" dirty="0" smtClean="0"/>
              <a:t>نمونه ها:</a:t>
            </a:r>
            <a:endParaRPr lang="fa-IR" sz="4400" b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fa-IR" sz="4400" b="0" dirty="0" smtClean="0"/>
              <a:t>فنون</a:t>
            </a:r>
            <a:r>
              <a:rPr lang="fa-IR" dirty="0" smtClean="0"/>
              <a:t>: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156</TotalTime>
  <Words>501</Words>
  <Application>Microsoft Office PowerPoint</Application>
  <PresentationFormat>On-screen Show (4:3)</PresentationFormat>
  <Paragraphs>117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Oriel</vt:lpstr>
      <vt:lpstr>فنون وفرمولهاي                            جذابيت در سخنراني</vt:lpstr>
      <vt:lpstr>ويژگيهاي اين شيوه جذابيت:</vt:lpstr>
      <vt:lpstr>عناصر مطرح جذابيت در دنيا</vt:lpstr>
      <vt:lpstr>فنون عنصر عشق </vt:lpstr>
      <vt:lpstr>فنون عنصر ترس</vt:lpstr>
      <vt:lpstr>فنون عنصر تخيل</vt:lpstr>
      <vt:lpstr>فنون عنصر اعجاب</vt:lpstr>
      <vt:lpstr>فنون عنصر زيبايي</vt:lpstr>
      <vt:lpstr>فنون عنصر نشاط</vt:lpstr>
      <vt:lpstr>فنون عنصر نياز</vt:lpstr>
      <vt:lpstr>فنون عنصر هيجان</vt:lpstr>
      <vt:lpstr>فنون عنصر اميد</vt:lpstr>
      <vt:lpstr>فنون عنصر جنسي</vt:lpstr>
      <vt:lpstr>فرمولهاي جذابيت در سخنراني</vt:lpstr>
    </vt:vector>
  </TitlesOfParts>
  <Company>MRTsoft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فنون وفرمولهاي              جذابيت در سخنراني</dc:title>
  <dc:creator>Dear User!</dc:creator>
  <cp:lastModifiedBy>Dear User!</cp:lastModifiedBy>
  <cp:revision>19</cp:revision>
  <dcterms:created xsi:type="dcterms:W3CDTF">2009-01-18T18:10:21Z</dcterms:created>
  <dcterms:modified xsi:type="dcterms:W3CDTF">2009-02-02T07:51:59Z</dcterms:modified>
</cp:coreProperties>
</file>