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slideLayouts/slideLayout129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74" r:id="rId1"/>
    <p:sldMasterId id="2147483816" r:id="rId2"/>
  </p:sldMasterIdLst>
  <p:notesMasterIdLst>
    <p:notesMasterId r:id="rId21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9A042-B7B3-4F7D-99F1-F4D7A82FE86D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F59DD-F4BD-456D-B522-35CA365D5F3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267A66-9014-44D7-8C8D-A27B570AF45C}" type="slidenum">
              <a:rPr lang="ar-SA"/>
              <a:pPr/>
              <a:t>13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titled1.bmp"/>
          <p:cNvPicPr>
            <a:picLocks noGrp="1" noChangeAspect="1"/>
          </p:cNvPicPr>
          <p:nvPr isPhoto="1"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857356" y="626266"/>
            <a:ext cx="6034107" cy="6231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titled1.bmp"/>
          <p:cNvPicPr>
            <a:picLocks noGrp="1" noChangeAspect="1"/>
          </p:cNvPicPr>
          <p:nvPr isPhoto="1"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857356" y="626266"/>
            <a:ext cx="6034107" cy="6231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324600" y="533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3200" dirty="0">
              <a:latin typeface="IranNastaliq" pitchFamily="18" charset="0"/>
              <a:cs typeface="IranNastaliq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4" r:id="rId37"/>
    <p:sldLayoutId id="2147483685" r:id="rId38"/>
    <p:sldLayoutId id="2147483686" r:id="rId39"/>
    <p:sldLayoutId id="2147483687" r:id="rId40"/>
    <p:sldLayoutId id="2147483689" r:id="rId41"/>
    <p:sldLayoutId id="2147483690" r:id="rId42"/>
    <p:sldLayoutId id="2147483691" r:id="rId43"/>
    <p:sldLayoutId id="2147483688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2" r:id="rId103"/>
    <p:sldLayoutId id="2147483753" r:id="rId104"/>
    <p:sldLayoutId id="2147483754" r:id="rId105"/>
    <p:sldLayoutId id="2147483756" r:id="rId106"/>
    <p:sldLayoutId id="2147483757" r:id="rId107"/>
    <p:sldLayoutId id="2147483758" r:id="rId108"/>
    <p:sldLayoutId id="2147483755" r:id="rId109"/>
    <p:sldLayoutId id="2147483759" r:id="rId110"/>
    <p:sldLayoutId id="2147483760" r:id="rId111"/>
    <p:sldLayoutId id="2147483761" r:id="rId112"/>
    <p:sldLayoutId id="2147483762" r:id="rId113"/>
    <p:sldLayoutId id="2147483763" r:id="rId114"/>
    <p:sldLayoutId id="2147483764" r:id="rId115"/>
    <p:sldLayoutId id="2147483765" r:id="rId116"/>
    <p:sldLayoutId id="2147483766" r:id="rId117"/>
    <p:sldLayoutId id="2147483767" r:id="rId118"/>
    <p:sldLayoutId id="2147483768" r:id="rId119"/>
    <p:sldLayoutId id="2147483769" r:id="rId120"/>
    <p:sldLayoutId id="2147483770" r:id="rId121"/>
    <p:sldLayoutId id="2147483772" r:id="rId122"/>
    <p:sldLayoutId id="2147483773" r:id="rId123"/>
    <p:sldLayoutId id="2147483802" r:id="rId124"/>
    <p:sldLayoutId id="2147483815" r:id="rId12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324600" y="533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3200" dirty="0">
              <a:latin typeface="IranNastaliq" pitchFamily="18" charset="0"/>
              <a:cs typeface="IranNastaliq" pitchFamily="18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Naghd_Vahhabi%20(D)\film\05.wmv" TargetMode="Externa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Documents and Settings\110\Desktop\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275" y="-9525"/>
            <a:ext cx="5191125" cy="4200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110\Desktop\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2438400"/>
            <a:ext cx="5343525" cy="3981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533401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FFFF00"/>
                </a:solidFill>
                <a:cs typeface="B Titr" pitchFamily="2" charset="-78"/>
              </a:rPr>
              <a:t>4- ضربه بر وحدت اسلامی و آسیب پذیر کردن مسلمین</a:t>
            </a:r>
            <a:endParaRPr lang="en-US" sz="3200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8" name="_s10654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537960" y="2637234"/>
            <a:ext cx="2148840" cy="1325166"/>
          </a:xfrm>
          <a:prstGeom prst="roundRect">
            <a:avLst>
              <a:gd name="adj" fmla="val 16667"/>
            </a:avLst>
          </a:prstGeom>
          <a:solidFill>
            <a:srgbClr val="FFFF00">
              <a:alpha val="50000"/>
            </a:srgbClr>
          </a:solidFill>
          <a:ln w="28575">
            <a:noFill/>
            <a:round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itr" pitchFamily="2" charset="-78"/>
              </a:rPr>
              <a:t>جملات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itr" pitchFamily="2" charset="-78"/>
              </a:rPr>
              <a:t>علمای وهابی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itr" pitchFamily="2" charset="-78"/>
            </a:endParaRPr>
          </a:p>
        </p:txBody>
      </p:sp>
      <p:sp>
        <p:nvSpPr>
          <p:cNvPr id="9" name="_s10654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143000" y="2590800"/>
            <a:ext cx="2148840" cy="1325166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28575">
            <a:noFill/>
            <a:round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600" b="1" dirty="0" smtClean="0">
                <a:latin typeface="Tahoma" pitchFamily="34" charset="0"/>
                <a:cs typeface="Titr" pitchFamily="2" charset="-78"/>
              </a:rPr>
              <a:t>شهادت</a:t>
            </a: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600" b="1" dirty="0" smtClean="0">
                <a:latin typeface="Tahoma" pitchFamily="34" charset="0"/>
                <a:cs typeface="Titr" pitchFamily="2" charset="-78"/>
              </a:rPr>
              <a:t> آيت الله حکيم</a:t>
            </a:r>
            <a:endParaRPr lang="en-US" sz="2200" b="1" dirty="0" smtClean="0">
              <a:latin typeface="Tahoma" pitchFamily="34" charset="0"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>
            <a:normAutofit fontScale="90000"/>
          </a:bodyPr>
          <a:lstStyle/>
          <a:p>
            <a:pPr algn="justLow" rtl="1"/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 smtClean="0"/>
              <a:t/>
            </a:r>
            <a:br>
              <a:rPr lang="fa-IR" b="1" dirty="0" smtClean="0"/>
            </a:br>
            <a:r>
              <a:rPr lang="ar-SA" sz="5300" b="1" dirty="0" smtClean="0">
                <a:cs typeface="B Titr" pitchFamily="2" charset="-78"/>
              </a:rPr>
              <a:t>بن </a:t>
            </a:r>
            <a:r>
              <a:rPr lang="ar-SA" sz="5300" b="1" dirty="0">
                <a:cs typeface="B Titr" pitchFamily="2" charset="-78"/>
              </a:rPr>
              <a:t>باز و عدم امكان تقريب</a:t>
            </a:r>
            <a:r>
              <a:rPr lang="en-US" sz="5300" b="1" dirty="0">
                <a:cs typeface="B Titr" pitchFamily="2" charset="-78"/>
              </a:rPr>
              <a:t/>
            </a:r>
            <a:br>
              <a:rPr lang="en-US" sz="5300" b="1" dirty="0">
                <a:cs typeface="B Titr" pitchFamily="2" charset="-78"/>
              </a:rPr>
            </a:br>
            <a:r>
              <a:rPr lang="ar-SA" sz="2700" dirty="0" smtClean="0"/>
              <a:t>از </a:t>
            </a:r>
            <a:r>
              <a:rPr lang="ar-SA" sz="2700" dirty="0"/>
              <a:t>مفتى أعظم سابق عربستان شيخ عبد العزيز بن باز استفتاء شد: «من خلال معرفة سماحتكم بتاريخ الرافضة ، ما هو موقفكم من مبدأ التقريب بين أهل السنة وبينهم؟»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fa-IR" sz="2700" dirty="0"/>
              <a:t>نظر شما نسبت به تقريب ميان شيعه و اهل تسنن چيست؟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fa-IR" sz="2700" dirty="0"/>
              <a:t>وی پاسخ داد: </a:t>
            </a:r>
            <a:r>
              <a:rPr lang="ar-SA" sz="2700" dirty="0"/>
              <a:t>«التقريب بين الرافضة وبين أهل السنّة غير ممكن; لأنّ العقيدة مختلفة ... فلا يمكن الجمع بينهما ، كما أنّه لا يمكن الجمع بين اليهود والنصارى والوثنيين وأهل السنّة ، فكذلك لا يمكن التقريب بين الرافضة وبين أهل السنّة؛ لاختلاف العقيدة التي أوضحناها</a:t>
            </a:r>
            <a:r>
              <a:rPr lang="ar-SA" sz="2700" dirty="0" smtClean="0"/>
              <a:t>».</a:t>
            </a:r>
            <a:r>
              <a:rPr lang="fa-IR" sz="2700" dirty="0" smtClean="0"/>
              <a:t> </a:t>
            </a:r>
            <a:r>
              <a:rPr lang="ar-SA" sz="2700" dirty="0" smtClean="0"/>
              <a:t>تقريب </a:t>
            </a:r>
            <a:r>
              <a:rPr lang="ar-SA" sz="2700" dirty="0"/>
              <a:t>ميان شيعه و اهل تسنن ممكن نيست; زيرا عقائد اين دو باهمديگر سازگارى ندارد و همبستگى ميان آنان امكان پذير نيست همانگونه كه نمى شود اهل تسنن با يهود، نصارى و بت پرستان در يك جا گرد هم جمع شوند، همچنين به خاطر اختلاف اعتقادى كه ميان شيعه و اهل تسنن هست، تقريب ميان آنان امكان پذير </a:t>
            </a:r>
            <a:r>
              <a:rPr lang="ar-SA" sz="2700" dirty="0" smtClean="0"/>
              <a:t>نيست.</a:t>
            </a:r>
            <a:r>
              <a:rPr lang="fa-IR" sz="2200" dirty="0" smtClean="0"/>
              <a:t/>
            </a:r>
            <a:br>
              <a:rPr lang="fa-IR" sz="2200" dirty="0" smtClean="0"/>
            </a:br>
            <a:r>
              <a:rPr lang="fa-IR" sz="2200" dirty="0"/>
              <a:t/>
            </a:r>
            <a:br>
              <a:rPr lang="fa-IR" sz="2200" dirty="0"/>
            </a:br>
            <a:r>
              <a:rPr lang="ar-SA" sz="3100" dirty="0" smtClean="0"/>
              <a:t>مجموع </a:t>
            </a:r>
            <a:r>
              <a:rPr lang="ar-SA" sz="3100" dirty="0"/>
              <a:t>فتاوى ومقالات لإبن باز ج5 ، ص156.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7632192" y="27736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748145"/>
            <a:ext cx="8001000" cy="5347855"/>
          </a:xfrm>
          <a:prstGeom prst="rect">
            <a:avLst/>
          </a:prstGeom>
        </p:spPr>
      </p:pic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7632192" y="622096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460"/>
                            </p:stCondLst>
                            <p:childTnLst>
                              <p:par>
                                <p:cTn id="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1460"/>
                            </p:stCondLst>
                            <p:childTnLst>
                              <p:par>
                                <p:cTn id="15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457200"/>
            <a:ext cx="8153400" cy="2057400"/>
          </a:xfrm>
        </p:spPr>
        <p:txBody>
          <a:bodyPr/>
          <a:lstStyle/>
          <a:p>
            <a:pPr algn="r"/>
            <a:r>
              <a:rPr lang="fa-IR" sz="4000" b="1" dirty="0" smtClean="0">
                <a:latin typeface="Angsana New" pitchFamily="18" charset="-34"/>
                <a:cs typeface="0 Homa" pitchFamily="2" charset="-78"/>
              </a:rPr>
              <a:t>عملکردها!</a:t>
            </a:r>
            <a:endParaRPr lang="en-US" sz="4000" b="1" dirty="0">
              <a:latin typeface="Angsana New" pitchFamily="18" charset="-34"/>
              <a:cs typeface="0 Homa" pitchFamily="2" charset="-78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4648200"/>
          </a:xfrm>
        </p:spPr>
        <p:txBody>
          <a:bodyPr>
            <a:normAutofit/>
          </a:bodyPr>
          <a:lstStyle/>
          <a:p>
            <a:pPr algn="justLow" rtl="1">
              <a:lnSpc>
                <a:spcPct val="80000"/>
              </a:lnSpc>
            </a:pPr>
            <a:r>
              <a:rPr lang="fa-IR" sz="2800" b="1" dirty="0" smtClean="0"/>
              <a:t> تماس تلفنی مفتی عربستان با </a:t>
            </a:r>
          </a:p>
          <a:p>
            <a:pPr algn="justLow" rtl="1">
              <a:lnSpc>
                <a:spcPct val="80000"/>
              </a:lnSpc>
            </a:pPr>
            <a:r>
              <a:rPr lang="fa-IR" sz="2800" b="1" dirty="0" smtClean="0"/>
              <a:t>خاخام های اسرائیلی برای شرکت در </a:t>
            </a:r>
          </a:p>
          <a:p>
            <a:pPr algn="justLow" rtl="1">
              <a:lnSpc>
                <a:spcPct val="80000"/>
              </a:lnSpc>
            </a:pPr>
            <a:r>
              <a:rPr lang="fa-IR" sz="2800" b="1" dirty="0" smtClean="0"/>
              <a:t>اجلاس ادیان در ریاض</a:t>
            </a:r>
          </a:p>
          <a:p>
            <a:pPr algn="justLow" rtl="1">
              <a:lnSpc>
                <a:spcPct val="80000"/>
              </a:lnSpc>
            </a:pPr>
            <a:endParaRPr lang="fa-IR" sz="2800" b="1" dirty="0"/>
          </a:p>
          <a:p>
            <a:pPr algn="justLow" rtl="1">
              <a:lnSpc>
                <a:spcPct val="80000"/>
              </a:lnSpc>
            </a:pPr>
            <a:endParaRPr lang="fa-IR" sz="2800" b="1" dirty="0" smtClean="0"/>
          </a:p>
          <a:p>
            <a:pPr algn="justLow" rtl="1">
              <a:lnSpc>
                <a:spcPct val="80000"/>
              </a:lnSpc>
            </a:pPr>
            <a:endParaRPr lang="fa-IR" sz="2800" b="1" dirty="0"/>
          </a:p>
          <a:p>
            <a:pPr algn="justLow" rtl="1">
              <a:lnSpc>
                <a:spcPct val="80000"/>
              </a:lnSpc>
            </a:pPr>
            <a:endParaRPr lang="fa-IR" sz="2800" b="1" dirty="0" smtClean="0"/>
          </a:p>
          <a:p>
            <a:pPr algn="justLow" rtl="1">
              <a:lnSpc>
                <a:spcPct val="80000"/>
              </a:lnSpc>
            </a:pPr>
            <a:r>
              <a:rPr lang="fa-IR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روزنامه صهیونیستی "یدیعوت آحارنوت</a:t>
            </a:r>
            <a:endParaRPr lang="fa-IR" sz="2800" b="1" dirty="0" smtClean="0"/>
          </a:p>
          <a:p>
            <a:pPr algn="justLow" rtl="1">
              <a:lnSpc>
                <a:spcPct val="80000"/>
              </a:lnSpc>
            </a:pPr>
            <a:r>
              <a:rPr lang="fa-IR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چهارشنبه14 فروردین 1387</a:t>
            </a:r>
            <a:endParaRPr lang="en-US" sz="2800" dirty="0"/>
          </a:p>
        </p:txBody>
      </p:sp>
      <p:pic>
        <p:nvPicPr>
          <p:cNvPr id="6" name="Picture 5" descr="Al_Sheek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2667000" cy="411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153400" cy="5181600"/>
          </a:xfrm>
        </p:spPr>
        <p:txBody>
          <a:bodyPr/>
          <a:lstStyle/>
          <a:p>
            <a:pPr algn="r" rtl="1">
              <a:buNone/>
            </a:pPr>
            <a:r>
              <a:rPr lang="fa-IR" dirty="0" smtClean="0"/>
              <a:t>اهانت العریفی امام جمعه ریاض به آیت الله سیستانی</a:t>
            </a:r>
          </a:p>
          <a:p>
            <a:pPr algn="r" rtl="1">
              <a:buNone/>
            </a:pPr>
            <a:r>
              <a:rPr lang="fa-IR" dirty="0" smtClean="0"/>
              <a:t>در شرایط بحرانی عراق </a:t>
            </a:r>
          </a:p>
          <a:p>
            <a:pPr algn="r" rtl="1"/>
            <a:endParaRPr lang="en-US" dirty="0"/>
          </a:p>
        </p:txBody>
      </p:sp>
      <p:pic>
        <p:nvPicPr>
          <p:cNvPr id="4" name="Picture 3" descr="are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362200"/>
            <a:ext cx="4572000" cy="3657600"/>
          </a:xfrm>
          <a:prstGeom prst="rect">
            <a:avLst/>
          </a:prstGeom>
        </p:spPr>
      </p:pic>
      <p:pic>
        <p:nvPicPr>
          <p:cNvPr id="5" name="Picture 4" descr="31824-1202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62200"/>
            <a:ext cx="42672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4600" y="5096470"/>
            <a:ext cx="2895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العریفی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666" y="5373469"/>
            <a:ext cx="47051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آیت الله العظمی سیستانی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ورود به جنگ دولت یمن با گروه حوثی</a:t>
            </a:r>
            <a:endParaRPr lang="en-US" dirty="0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s.407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43112"/>
            <a:ext cx="8153400" cy="382505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0" grpId="0"/>
      <p:bldP spid="3246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روابط عمیق شاهان سعود با انگلستان</a:t>
            </a:r>
            <a:endParaRPr lang="en-US" dirty="0"/>
          </a:p>
        </p:txBody>
      </p:sp>
      <p:sp>
        <p:nvSpPr>
          <p:cNvPr id="288771" name="Rectangle 3" descr="Pink tissue paper"/>
          <p:cNvSpPr>
            <a:spLocks noGrp="1" noChangeArrowheads="1"/>
          </p:cNvSpPr>
          <p:nvPr>
            <p:ph type="body" idx="1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" name="Picture 5" descr="sukr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3200400" cy="2466975"/>
          </a:xfrm>
          <a:prstGeom prst="rect">
            <a:avLst/>
          </a:prstGeom>
        </p:spPr>
      </p:pic>
      <p:pic>
        <p:nvPicPr>
          <p:cNvPr id="7" name="Picture 6" descr="ale_sharab@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3200400" cy="2362200"/>
          </a:xfrm>
          <a:prstGeom prst="rect">
            <a:avLst/>
          </a:prstGeom>
        </p:spPr>
      </p:pic>
      <p:pic>
        <p:nvPicPr>
          <p:cNvPr id="8" name="Picture 7" descr="عبدالله و همسر بوش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495425"/>
            <a:ext cx="3810000" cy="2390775"/>
          </a:xfrm>
          <a:prstGeom prst="rect">
            <a:avLst/>
          </a:prstGeom>
        </p:spPr>
      </p:pic>
      <p:pic>
        <p:nvPicPr>
          <p:cNvPr id="9" name="Picture 8" descr="souoo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886200"/>
            <a:ext cx="3810000" cy="2362200"/>
          </a:xfrm>
          <a:prstGeom prst="rect">
            <a:avLst/>
          </a:prstGeom>
        </p:spPr>
      </p:pic>
      <p:pic>
        <p:nvPicPr>
          <p:cNvPr id="10" name="Picture 9" descr="بوش و ملک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1" y="1504950"/>
            <a:ext cx="2133600" cy="48196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0" grpId="0"/>
      <p:bldP spid="28877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398587"/>
          </a:xfrm>
        </p:spPr>
        <p:txBody>
          <a:bodyPr/>
          <a:lstStyle/>
          <a:p>
            <a:pPr algn="r"/>
            <a:r>
              <a:rPr lang="fa-IR" sz="4000" b="1" dirty="0" smtClean="0"/>
              <a:t>پیشنهاد تخریب مسجد الحرام درآستانه تخریب مسجد الاقصی توسط یوسف الاحمد</a:t>
            </a:r>
            <a:endParaRPr lang="en-US" sz="4000" b="1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6" name="Picture 5" descr="DSC005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4800600" cy="5105400"/>
          </a:xfrm>
          <a:prstGeom prst="rect">
            <a:avLst/>
          </a:prstGeom>
        </p:spPr>
      </p:pic>
      <p:pic>
        <p:nvPicPr>
          <p:cNvPr id="5" name="Picture 4" descr="48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76400"/>
            <a:ext cx="4191000" cy="518159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6" grpId="0"/>
      <p:bldP spid="33382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 smtClean="0"/>
              <a:t>تقاضای عالم وهابی برای مسافرت به بیت المقدس</a:t>
            </a:r>
            <a:endParaRPr lang="en-US" sz="3600" dirty="0"/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fa-IR" dirty="0" smtClean="0"/>
              <a:t>                    همزمان با بازسازی کنیسه خراب در بیت                     المقدس و رقص و پایکوبی صهیونیستها                      در مسجد الاقصی الغریفی امام جمعه                          ریاض درخواست سفر به بیت المقدس و                      اجرای برنامه از کنار مسجد الاقصی را                      کرد. که با استقبال مقامات اسرائیل مواجه                        شد.</a:t>
            </a:r>
            <a:endParaRPr lang="en-US" dirty="0"/>
          </a:p>
        </p:txBody>
      </p:sp>
      <p:pic>
        <p:nvPicPr>
          <p:cNvPr id="5" name="Picture 4" descr="%D8%AF%20%D8%A7%D9%84%D8%B9%D8%B1%D9%8A%D9%81%D9%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752600"/>
            <a:ext cx="2057400" cy="32766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4" grpId="0"/>
      <p:bldP spid="3461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Titr" pitchFamily="2" charset="-78"/>
              </a:rPr>
              <a:t>نظر امام خمينی درباره وهابيت</a:t>
            </a:r>
            <a:endParaRPr lang="en-US" dirty="0"/>
          </a:p>
        </p:txBody>
      </p:sp>
      <p:pic>
        <p:nvPicPr>
          <p:cNvPr id="5" name="Picture 4" descr="53rta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914400"/>
            <a:ext cx="3657600" cy="3256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828800"/>
            <a:ext cx="6019800" cy="480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Low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0 Homa" pitchFamily="2" charset="-78"/>
              </a:rPr>
              <a:t>  </a:t>
            </a:r>
            <a:r>
              <a:rPr kumimoji="0" lang="fa-IR" sz="3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0 Homa" pitchFamily="2" charset="-78"/>
              </a:rPr>
              <a:t> </a:t>
            </a:r>
            <a:r>
              <a:rPr kumimoji="0" lang="fa-IR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0 Homa" pitchFamily="2" charset="-78"/>
              </a:rPr>
              <a:t>مگر مسلمانان نمی بینند که امروز مراکز وهابیت در جهان به کانون های فتنه و جاسوسی مبدل شده اند که از یک طرف اسلام اشرافیت، اسلام ابوسفیان، ... و اسلام آمریکایی را ترویج میکنند و از طرف دیگر سر بر آستان سرور خویش آمریکای جهان خوار می گذارند.</a:t>
            </a:r>
          </a:p>
          <a:p>
            <a:pPr marL="342900" marR="0" lvl="0" indent="-342900" algn="justLow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0 Homa" pitchFamily="2" charset="-78"/>
              </a:rPr>
              <a:t>صحیفه امام ج 21، ص 80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0 Homa" pitchFamily="2" charset="-78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52401"/>
            <a:ext cx="7772400" cy="152399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Titr" pitchFamily="2" charset="-78"/>
              </a:rPr>
              <a:t>نظر مقام معظم رهبری درباره وهابیت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B Titr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676400"/>
            <a:ext cx="5867400" cy="480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Low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0 Homa" pitchFamily="2" charset="-78"/>
              </a:rPr>
              <a:t>  استکبار جهانی از طریق به وجود      آوردن وهابیت سعی کرده است در داخل جامعه ی اسلامی، مرکز امنی را برای خود ایجاد کند و شما باید به طور صریح و آشکار مردم را نسبت به نقش وهابیون در ضربه زدن به وحدت اسلامی آگاه کنید.</a:t>
            </a:r>
          </a:p>
          <a:p>
            <a:pPr marL="342900" marR="0" lvl="0" indent="-342900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0 Homa" pitchFamily="2" charset="-78"/>
              </a:rPr>
              <a:t>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0 Homa" pitchFamily="2" charset="-78"/>
              </a:rPr>
              <a:t>Farsi.khamenei.ir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0 Homa" pitchFamily="2" charset="-78"/>
            </a:endParaRPr>
          </a:p>
        </p:txBody>
      </p:sp>
      <p:pic>
        <p:nvPicPr>
          <p:cNvPr id="6" name="Picture 5" descr="FIL552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295400"/>
            <a:ext cx="32004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2" action="ppaction://hlinksldjump"/>
          </p:cNvPr>
          <p:cNvSpPr/>
          <p:nvPr/>
        </p:nvSpPr>
        <p:spPr>
          <a:xfrm>
            <a:off x="3200400" y="2286000"/>
            <a:ext cx="2667000" cy="2590800"/>
          </a:xfrm>
          <a:prstGeom prst="star8">
            <a:avLst/>
          </a:prstGeom>
          <a:gradFill flip="none" rotWithShape="1">
            <a:gsLst>
              <a:gs pos="0">
                <a:srgbClr val="FFFFCC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FF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 smtClean="0">
                <a:solidFill>
                  <a:schemeClr val="tx1"/>
                </a:solidFill>
                <a:cs typeface="Tabassom" pitchFamily="2" charset="-78"/>
              </a:rPr>
              <a:t>همکاریهای وهابیت و صهیونیسم</a:t>
            </a:r>
            <a:endParaRPr lang="en-US" sz="3600" b="1" dirty="0">
              <a:solidFill>
                <a:schemeClr val="tx1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6" name="Freeform 5">
            <a:hlinkClick r:id="rId2" action="ppaction://hlinksldjump"/>
          </p:cNvPr>
          <p:cNvSpPr/>
          <p:nvPr/>
        </p:nvSpPr>
        <p:spPr>
          <a:xfrm>
            <a:off x="3276600" y="0"/>
            <a:ext cx="2438400" cy="2133600"/>
          </a:xfrm>
          <a:custGeom>
            <a:avLst/>
            <a:gdLst>
              <a:gd name="connsiteX0" fmla="*/ 1554480 w 3344092"/>
              <a:gd name="connsiteY0" fmla="*/ 209006 h 2926080"/>
              <a:gd name="connsiteX1" fmla="*/ 1515292 w 3344092"/>
              <a:gd name="connsiteY1" fmla="*/ 169817 h 2926080"/>
              <a:gd name="connsiteX2" fmla="*/ 1319349 w 3344092"/>
              <a:gd name="connsiteY2" fmla="*/ 156754 h 2926080"/>
              <a:gd name="connsiteX3" fmla="*/ 1280160 w 3344092"/>
              <a:gd name="connsiteY3" fmla="*/ 195943 h 2926080"/>
              <a:gd name="connsiteX4" fmla="*/ 1214846 w 3344092"/>
              <a:gd name="connsiteY4" fmla="*/ 261257 h 2926080"/>
              <a:gd name="connsiteX5" fmla="*/ 875212 w 3344092"/>
              <a:gd name="connsiteY5" fmla="*/ 274320 h 2926080"/>
              <a:gd name="connsiteX6" fmla="*/ 836023 w 3344092"/>
              <a:gd name="connsiteY6" fmla="*/ 287383 h 2926080"/>
              <a:gd name="connsiteX7" fmla="*/ 757646 w 3344092"/>
              <a:gd name="connsiteY7" fmla="*/ 352697 h 2926080"/>
              <a:gd name="connsiteX8" fmla="*/ 705395 w 3344092"/>
              <a:gd name="connsiteY8" fmla="*/ 431074 h 2926080"/>
              <a:gd name="connsiteX9" fmla="*/ 718457 w 3344092"/>
              <a:gd name="connsiteY9" fmla="*/ 535577 h 2926080"/>
              <a:gd name="connsiteX10" fmla="*/ 600892 w 3344092"/>
              <a:gd name="connsiteY10" fmla="*/ 574766 h 2926080"/>
              <a:gd name="connsiteX11" fmla="*/ 522515 w 3344092"/>
              <a:gd name="connsiteY11" fmla="*/ 627017 h 2926080"/>
              <a:gd name="connsiteX12" fmla="*/ 378823 w 3344092"/>
              <a:gd name="connsiteY12" fmla="*/ 783771 h 2926080"/>
              <a:gd name="connsiteX13" fmla="*/ 352697 w 3344092"/>
              <a:gd name="connsiteY13" fmla="*/ 822960 h 2926080"/>
              <a:gd name="connsiteX14" fmla="*/ 339635 w 3344092"/>
              <a:gd name="connsiteY14" fmla="*/ 875211 h 2926080"/>
              <a:gd name="connsiteX15" fmla="*/ 326572 w 3344092"/>
              <a:gd name="connsiteY15" fmla="*/ 1084217 h 2926080"/>
              <a:gd name="connsiteX16" fmla="*/ 300446 w 3344092"/>
              <a:gd name="connsiteY16" fmla="*/ 1149531 h 2926080"/>
              <a:gd name="connsiteX17" fmla="*/ 235132 w 3344092"/>
              <a:gd name="connsiteY17" fmla="*/ 1201783 h 2926080"/>
              <a:gd name="connsiteX18" fmla="*/ 156755 w 3344092"/>
              <a:gd name="connsiteY18" fmla="*/ 1280160 h 2926080"/>
              <a:gd name="connsiteX19" fmla="*/ 117566 w 3344092"/>
              <a:gd name="connsiteY19" fmla="*/ 1306286 h 2926080"/>
              <a:gd name="connsiteX20" fmla="*/ 78377 w 3344092"/>
              <a:gd name="connsiteY20" fmla="*/ 1345474 h 2926080"/>
              <a:gd name="connsiteX21" fmla="*/ 0 w 3344092"/>
              <a:gd name="connsiteY21" fmla="*/ 1397726 h 2926080"/>
              <a:gd name="connsiteX22" fmla="*/ 13063 w 3344092"/>
              <a:gd name="connsiteY22" fmla="*/ 1489166 h 2926080"/>
              <a:gd name="connsiteX23" fmla="*/ 52252 w 3344092"/>
              <a:gd name="connsiteY23" fmla="*/ 1528354 h 2926080"/>
              <a:gd name="connsiteX24" fmla="*/ 91440 w 3344092"/>
              <a:gd name="connsiteY24" fmla="*/ 1580606 h 2926080"/>
              <a:gd name="connsiteX25" fmla="*/ 209006 w 3344092"/>
              <a:gd name="connsiteY25" fmla="*/ 1672046 h 2926080"/>
              <a:gd name="connsiteX26" fmla="*/ 248195 w 3344092"/>
              <a:gd name="connsiteY26" fmla="*/ 1711234 h 2926080"/>
              <a:gd name="connsiteX27" fmla="*/ 287383 w 3344092"/>
              <a:gd name="connsiteY27" fmla="*/ 2037806 h 2926080"/>
              <a:gd name="connsiteX28" fmla="*/ 300446 w 3344092"/>
              <a:gd name="connsiteY28" fmla="*/ 2076994 h 2926080"/>
              <a:gd name="connsiteX29" fmla="*/ 365760 w 3344092"/>
              <a:gd name="connsiteY29" fmla="*/ 2207623 h 2926080"/>
              <a:gd name="connsiteX30" fmla="*/ 378823 w 3344092"/>
              <a:gd name="connsiteY30" fmla="*/ 2272937 h 2926080"/>
              <a:gd name="connsiteX31" fmla="*/ 522515 w 3344092"/>
              <a:gd name="connsiteY31" fmla="*/ 2325188 h 2926080"/>
              <a:gd name="connsiteX32" fmla="*/ 613955 w 3344092"/>
              <a:gd name="connsiteY32" fmla="*/ 2351314 h 2926080"/>
              <a:gd name="connsiteX33" fmla="*/ 666206 w 3344092"/>
              <a:gd name="connsiteY33" fmla="*/ 2364377 h 2926080"/>
              <a:gd name="connsiteX34" fmla="*/ 705395 w 3344092"/>
              <a:gd name="connsiteY34" fmla="*/ 2351314 h 2926080"/>
              <a:gd name="connsiteX35" fmla="*/ 731520 w 3344092"/>
              <a:gd name="connsiteY35" fmla="*/ 2312126 h 2926080"/>
              <a:gd name="connsiteX36" fmla="*/ 809897 w 3344092"/>
              <a:gd name="connsiteY36" fmla="*/ 2325188 h 2926080"/>
              <a:gd name="connsiteX37" fmla="*/ 849086 w 3344092"/>
              <a:gd name="connsiteY37" fmla="*/ 2338251 h 2926080"/>
              <a:gd name="connsiteX38" fmla="*/ 1045029 w 3344092"/>
              <a:gd name="connsiteY38" fmla="*/ 2351314 h 2926080"/>
              <a:gd name="connsiteX39" fmla="*/ 1058092 w 3344092"/>
              <a:gd name="connsiteY39" fmla="*/ 2390503 h 2926080"/>
              <a:gd name="connsiteX40" fmla="*/ 1201783 w 3344092"/>
              <a:gd name="connsiteY40" fmla="*/ 2547257 h 2926080"/>
              <a:gd name="connsiteX41" fmla="*/ 1319349 w 3344092"/>
              <a:gd name="connsiteY41" fmla="*/ 2638697 h 2926080"/>
              <a:gd name="connsiteX42" fmla="*/ 1476103 w 3344092"/>
              <a:gd name="connsiteY42" fmla="*/ 2704011 h 2926080"/>
              <a:gd name="connsiteX43" fmla="*/ 1554480 w 3344092"/>
              <a:gd name="connsiteY43" fmla="*/ 2743200 h 2926080"/>
              <a:gd name="connsiteX44" fmla="*/ 1619795 w 3344092"/>
              <a:gd name="connsiteY44" fmla="*/ 2769326 h 2926080"/>
              <a:gd name="connsiteX45" fmla="*/ 1658983 w 3344092"/>
              <a:gd name="connsiteY45" fmla="*/ 2795451 h 2926080"/>
              <a:gd name="connsiteX46" fmla="*/ 1711235 w 3344092"/>
              <a:gd name="connsiteY46" fmla="*/ 2834640 h 2926080"/>
              <a:gd name="connsiteX47" fmla="*/ 1763486 w 3344092"/>
              <a:gd name="connsiteY47" fmla="*/ 2847703 h 2926080"/>
              <a:gd name="connsiteX48" fmla="*/ 1815737 w 3344092"/>
              <a:gd name="connsiteY48" fmla="*/ 2886891 h 2926080"/>
              <a:gd name="connsiteX49" fmla="*/ 1933303 w 3344092"/>
              <a:gd name="connsiteY49" fmla="*/ 2926080 h 2926080"/>
              <a:gd name="connsiteX50" fmla="*/ 2037806 w 3344092"/>
              <a:gd name="connsiteY50" fmla="*/ 2899954 h 2926080"/>
              <a:gd name="connsiteX51" fmla="*/ 2076995 w 3344092"/>
              <a:gd name="connsiteY51" fmla="*/ 2886891 h 2926080"/>
              <a:gd name="connsiteX52" fmla="*/ 2155372 w 3344092"/>
              <a:gd name="connsiteY52" fmla="*/ 2821577 h 2926080"/>
              <a:gd name="connsiteX53" fmla="*/ 2194560 w 3344092"/>
              <a:gd name="connsiteY53" fmla="*/ 2769326 h 2926080"/>
              <a:gd name="connsiteX54" fmla="*/ 2220686 w 3344092"/>
              <a:gd name="connsiteY54" fmla="*/ 2730137 h 2926080"/>
              <a:gd name="connsiteX55" fmla="*/ 2259875 w 3344092"/>
              <a:gd name="connsiteY55" fmla="*/ 2690948 h 2926080"/>
              <a:gd name="connsiteX56" fmla="*/ 2286000 w 3344092"/>
              <a:gd name="connsiteY56" fmla="*/ 2638697 h 2926080"/>
              <a:gd name="connsiteX57" fmla="*/ 2377440 w 3344092"/>
              <a:gd name="connsiteY57" fmla="*/ 2547257 h 2926080"/>
              <a:gd name="connsiteX58" fmla="*/ 2508069 w 3344092"/>
              <a:gd name="connsiteY58" fmla="*/ 2521131 h 2926080"/>
              <a:gd name="connsiteX59" fmla="*/ 2625635 w 3344092"/>
              <a:gd name="connsiteY59" fmla="*/ 2468880 h 2926080"/>
              <a:gd name="connsiteX60" fmla="*/ 2664823 w 3344092"/>
              <a:gd name="connsiteY60" fmla="*/ 2455817 h 2926080"/>
              <a:gd name="connsiteX61" fmla="*/ 2743200 w 3344092"/>
              <a:gd name="connsiteY61" fmla="*/ 2364377 h 2926080"/>
              <a:gd name="connsiteX62" fmla="*/ 2782389 w 3344092"/>
              <a:gd name="connsiteY62" fmla="*/ 2312126 h 2926080"/>
              <a:gd name="connsiteX63" fmla="*/ 2808515 w 3344092"/>
              <a:gd name="connsiteY63" fmla="*/ 2272937 h 2926080"/>
              <a:gd name="connsiteX64" fmla="*/ 2847703 w 3344092"/>
              <a:gd name="connsiteY64" fmla="*/ 2246811 h 2926080"/>
              <a:gd name="connsiteX65" fmla="*/ 2886892 w 3344092"/>
              <a:gd name="connsiteY65" fmla="*/ 2207623 h 2926080"/>
              <a:gd name="connsiteX66" fmla="*/ 2913017 w 3344092"/>
              <a:gd name="connsiteY66" fmla="*/ 2129246 h 2926080"/>
              <a:gd name="connsiteX67" fmla="*/ 2926080 w 3344092"/>
              <a:gd name="connsiteY67" fmla="*/ 2090057 h 2926080"/>
              <a:gd name="connsiteX68" fmla="*/ 2926080 w 3344092"/>
              <a:gd name="connsiteY68" fmla="*/ 1907177 h 2926080"/>
              <a:gd name="connsiteX69" fmla="*/ 2952206 w 3344092"/>
              <a:gd name="connsiteY69" fmla="*/ 1867988 h 2926080"/>
              <a:gd name="connsiteX70" fmla="*/ 3056709 w 3344092"/>
              <a:gd name="connsiteY70" fmla="*/ 1763486 h 2926080"/>
              <a:gd name="connsiteX71" fmla="*/ 3174275 w 3344092"/>
              <a:gd name="connsiteY71" fmla="*/ 1619794 h 2926080"/>
              <a:gd name="connsiteX72" fmla="*/ 3226526 w 3344092"/>
              <a:gd name="connsiteY72" fmla="*/ 1554480 h 2926080"/>
              <a:gd name="connsiteX73" fmla="*/ 3252652 w 3344092"/>
              <a:gd name="connsiteY73" fmla="*/ 1515291 h 2926080"/>
              <a:gd name="connsiteX74" fmla="*/ 3291840 w 3344092"/>
              <a:gd name="connsiteY74" fmla="*/ 1410788 h 2926080"/>
              <a:gd name="connsiteX75" fmla="*/ 3304903 w 3344092"/>
              <a:gd name="connsiteY75" fmla="*/ 1345474 h 2926080"/>
              <a:gd name="connsiteX76" fmla="*/ 3331029 w 3344092"/>
              <a:gd name="connsiteY76" fmla="*/ 1254034 h 2926080"/>
              <a:gd name="connsiteX77" fmla="*/ 3344092 w 3344092"/>
              <a:gd name="connsiteY77" fmla="*/ 1175657 h 2926080"/>
              <a:gd name="connsiteX78" fmla="*/ 3331029 w 3344092"/>
              <a:gd name="connsiteY78" fmla="*/ 953588 h 2926080"/>
              <a:gd name="connsiteX79" fmla="*/ 3265715 w 3344092"/>
              <a:gd name="connsiteY79" fmla="*/ 888274 h 2926080"/>
              <a:gd name="connsiteX80" fmla="*/ 3148149 w 3344092"/>
              <a:gd name="connsiteY80" fmla="*/ 757646 h 2926080"/>
              <a:gd name="connsiteX81" fmla="*/ 3108960 w 3344092"/>
              <a:gd name="connsiteY81" fmla="*/ 718457 h 2926080"/>
              <a:gd name="connsiteX82" fmla="*/ 3004457 w 3344092"/>
              <a:gd name="connsiteY82" fmla="*/ 705394 h 2926080"/>
              <a:gd name="connsiteX83" fmla="*/ 2965269 w 3344092"/>
              <a:gd name="connsiteY83" fmla="*/ 679268 h 2926080"/>
              <a:gd name="connsiteX84" fmla="*/ 2913017 w 3344092"/>
              <a:gd name="connsiteY84" fmla="*/ 653143 h 2926080"/>
              <a:gd name="connsiteX85" fmla="*/ 2860766 w 3344092"/>
              <a:gd name="connsiteY85" fmla="*/ 483326 h 2926080"/>
              <a:gd name="connsiteX86" fmla="*/ 2808515 w 3344092"/>
              <a:gd name="connsiteY86" fmla="*/ 313508 h 2926080"/>
              <a:gd name="connsiteX87" fmla="*/ 2782389 w 3344092"/>
              <a:gd name="connsiteY87" fmla="*/ 235131 h 2926080"/>
              <a:gd name="connsiteX88" fmla="*/ 2743200 w 3344092"/>
              <a:gd name="connsiteY88" fmla="*/ 143691 h 2926080"/>
              <a:gd name="connsiteX89" fmla="*/ 2690949 w 3344092"/>
              <a:gd name="connsiteY89" fmla="*/ 26126 h 2926080"/>
              <a:gd name="connsiteX90" fmla="*/ 2651760 w 3344092"/>
              <a:gd name="connsiteY90" fmla="*/ 0 h 2926080"/>
              <a:gd name="connsiteX91" fmla="*/ 2455817 w 3344092"/>
              <a:gd name="connsiteY91" fmla="*/ 13063 h 2926080"/>
              <a:gd name="connsiteX92" fmla="*/ 2416629 w 3344092"/>
              <a:gd name="connsiteY92" fmla="*/ 26126 h 2926080"/>
              <a:gd name="connsiteX93" fmla="*/ 2272937 w 3344092"/>
              <a:gd name="connsiteY93" fmla="*/ 39188 h 2926080"/>
              <a:gd name="connsiteX94" fmla="*/ 2181497 w 3344092"/>
              <a:gd name="connsiteY94" fmla="*/ 78377 h 2926080"/>
              <a:gd name="connsiteX95" fmla="*/ 2103120 w 3344092"/>
              <a:gd name="connsiteY95" fmla="*/ 104503 h 2926080"/>
              <a:gd name="connsiteX96" fmla="*/ 2063932 w 3344092"/>
              <a:gd name="connsiteY96" fmla="*/ 143691 h 2926080"/>
              <a:gd name="connsiteX97" fmla="*/ 2024743 w 3344092"/>
              <a:gd name="connsiteY97" fmla="*/ 156754 h 2926080"/>
              <a:gd name="connsiteX98" fmla="*/ 1815737 w 3344092"/>
              <a:gd name="connsiteY98" fmla="*/ 169817 h 2926080"/>
              <a:gd name="connsiteX99" fmla="*/ 1685109 w 3344092"/>
              <a:gd name="connsiteY99" fmla="*/ 169817 h 2926080"/>
              <a:gd name="connsiteX100" fmla="*/ 1645920 w 3344092"/>
              <a:gd name="connsiteY100" fmla="*/ 182880 h 2926080"/>
              <a:gd name="connsiteX101" fmla="*/ 1554480 w 3344092"/>
              <a:gd name="connsiteY101" fmla="*/ 209006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344092" h="2926080">
                <a:moveTo>
                  <a:pt x="1554480" y="209006"/>
                </a:moveTo>
                <a:cubicBezTo>
                  <a:pt x="1532709" y="206829"/>
                  <a:pt x="1531441" y="178789"/>
                  <a:pt x="1515292" y="169817"/>
                </a:cubicBezTo>
                <a:cubicBezTo>
                  <a:pt x="1438103" y="126934"/>
                  <a:pt x="1409026" y="146790"/>
                  <a:pt x="1319349" y="156754"/>
                </a:cubicBezTo>
                <a:cubicBezTo>
                  <a:pt x="1306286" y="169817"/>
                  <a:pt x="1291987" y="181751"/>
                  <a:pt x="1280160" y="195943"/>
                </a:cubicBezTo>
                <a:cubicBezTo>
                  <a:pt x="1262633" y="216976"/>
                  <a:pt x="1249791" y="257642"/>
                  <a:pt x="1214846" y="261257"/>
                </a:cubicBezTo>
                <a:cubicBezTo>
                  <a:pt x="1102152" y="272915"/>
                  <a:pt x="988423" y="269966"/>
                  <a:pt x="875212" y="274320"/>
                </a:cubicBezTo>
                <a:cubicBezTo>
                  <a:pt x="862149" y="278674"/>
                  <a:pt x="848339" y="281225"/>
                  <a:pt x="836023" y="287383"/>
                </a:cubicBezTo>
                <a:cubicBezTo>
                  <a:pt x="808577" y="301106"/>
                  <a:pt x="776031" y="329060"/>
                  <a:pt x="757646" y="352697"/>
                </a:cubicBezTo>
                <a:cubicBezTo>
                  <a:pt x="738369" y="377482"/>
                  <a:pt x="705395" y="431074"/>
                  <a:pt x="705395" y="431074"/>
                </a:cubicBezTo>
                <a:cubicBezTo>
                  <a:pt x="709749" y="465908"/>
                  <a:pt x="739105" y="507186"/>
                  <a:pt x="718457" y="535577"/>
                </a:cubicBezTo>
                <a:cubicBezTo>
                  <a:pt x="694161" y="568984"/>
                  <a:pt x="635263" y="551852"/>
                  <a:pt x="600892" y="574766"/>
                </a:cubicBezTo>
                <a:cubicBezTo>
                  <a:pt x="574766" y="592183"/>
                  <a:pt x="546355" y="606583"/>
                  <a:pt x="522515" y="627017"/>
                </a:cubicBezTo>
                <a:cubicBezTo>
                  <a:pt x="453277" y="686363"/>
                  <a:pt x="425181" y="718870"/>
                  <a:pt x="378823" y="783771"/>
                </a:cubicBezTo>
                <a:cubicBezTo>
                  <a:pt x="369698" y="796546"/>
                  <a:pt x="361406" y="809897"/>
                  <a:pt x="352697" y="822960"/>
                </a:cubicBezTo>
                <a:cubicBezTo>
                  <a:pt x="348343" y="840377"/>
                  <a:pt x="341421" y="857347"/>
                  <a:pt x="339635" y="875211"/>
                </a:cubicBezTo>
                <a:cubicBezTo>
                  <a:pt x="332689" y="944669"/>
                  <a:pt x="336444" y="1015114"/>
                  <a:pt x="326572" y="1084217"/>
                </a:cubicBezTo>
                <a:cubicBezTo>
                  <a:pt x="323256" y="1107430"/>
                  <a:pt x="314842" y="1131022"/>
                  <a:pt x="300446" y="1149531"/>
                </a:cubicBezTo>
                <a:cubicBezTo>
                  <a:pt x="283329" y="1171539"/>
                  <a:pt x="255762" y="1183028"/>
                  <a:pt x="235132" y="1201783"/>
                </a:cubicBezTo>
                <a:cubicBezTo>
                  <a:pt x="207793" y="1226637"/>
                  <a:pt x="187497" y="1259665"/>
                  <a:pt x="156755" y="1280160"/>
                </a:cubicBezTo>
                <a:cubicBezTo>
                  <a:pt x="143692" y="1288869"/>
                  <a:pt x="129627" y="1296235"/>
                  <a:pt x="117566" y="1306286"/>
                </a:cubicBezTo>
                <a:cubicBezTo>
                  <a:pt x="103374" y="1318112"/>
                  <a:pt x="92959" y="1334132"/>
                  <a:pt x="78377" y="1345474"/>
                </a:cubicBezTo>
                <a:cubicBezTo>
                  <a:pt x="53592" y="1364751"/>
                  <a:pt x="0" y="1397726"/>
                  <a:pt x="0" y="1397726"/>
                </a:cubicBezTo>
                <a:cubicBezTo>
                  <a:pt x="4354" y="1428206"/>
                  <a:pt x="1628" y="1460579"/>
                  <a:pt x="13063" y="1489166"/>
                </a:cubicBezTo>
                <a:cubicBezTo>
                  <a:pt x="19924" y="1506318"/>
                  <a:pt x="40230" y="1514328"/>
                  <a:pt x="52252" y="1528354"/>
                </a:cubicBezTo>
                <a:cubicBezTo>
                  <a:pt x="66421" y="1544884"/>
                  <a:pt x="75391" y="1565894"/>
                  <a:pt x="91440" y="1580606"/>
                </a:cubicBezTo>
                <a:cubicBezTo>
                  <a:pt x="128037" y="1614154"/>
                  <a:pt x="173900" y="1636941"/>
                  <a:pt x="209006" y="1672046"/>
                </a:cubicBezTo>
                <a:lnTo>
                  <a:pt x="248195" y="1711234"/>
                </a:lnTo>
                <a:cubicBezTo>
                  <a:pt x="293632" y="1847555"/>
                  <a:pt x="246323" y="1695646"/>
                  <a:pt x="287383" y="2037806"/>
                </a:cubicBezTo>
                <a:cubicBezTo>
                  <a:pt x="289024" y="2051477"/>
                  <a:pt x="295332" y="2064210"/>
                  <a:pt x="300446" y="2076994"/>
                </a:cubicBezTo>
                <a:cubicBezTo>
                  <a:pt x="338257" y="2171520"/>
                  <a:pt x="324821" y="2146212"/>
                  <a:pt x="365760" y="2207623"/>
                </a:cubicBezTo>
                <a:cubicBezTo>
                  <a:pt x="370114" y="2229394"/>
                  <a:pt x="365502" y="2255175"/>
                  <a:pt x="378823" y="2272937"/>
                </a:cubicBezTo>
                <a:cubicBezTo>
                  <a:pt x="412808" y="2318251"/>
                  <a:pt x="475468" y="2315779"/>
                  <a:pt x="522515" y="2325188"/>
                </a:cubicBezTo>
                <a:cubicBezTo>
                  <a:pt x="590564" y="2338797"/>
                  <a:pt x="555863" y="2334716"/>
                  <a:pt x="613955" y="2351314"/>
                </a:cubicBezTo>
                <a:cubicBezTo>
                  <a:pt x="631217" y="2356246"/>
                  <a:pt x="648789" y="2360023"/>
                  <a:pt x="666206" y="2364377"/>
                </a:cubicBezTo>
                <a:cubicBezTo>
                  <a:pt x="679269" y="2360023"/>
                  <a:pt x="694643" y="2359916"/>
                  <a:pt x="705395" y="2351314"/>
                </a:cubicBezTo>
                <a:cubicBezTo>
                  <a:pt x="717654" y="2341507"/>
                  <a:pt x="716289" y="2315934"/>
                  <a:pt x="731520" y="2312126"/>
                </a:cubicBezTo>
                <a:cubicBezTo>
                  <a:pt x="757215" y="2305702"/>
                  <a:pt x="783771" y="2320834"/>
                  <a:pt x="809897" y="2325188"/>
                </a:cubicBezTo>
                <a:cubicBezTo>
                  <a:pt x="822960" y="2329542"/>
                  <a:pt x="835401" y="2336730"/>
                  <a:pt x="849086" y="2338251"/>
                </a:cubicBezTo>
                <a:cubicBezTo>
                  <a:pt x="914145" y="2345480"/>
                  <a:pt x="981524" y="2335438"/>
                  <a:pt x="1045029" y="2351314"/>
                </a:cubicBezTo>
                <a:cubicBezTo>
                  <a:pt x="1058387" y="2354654"/>
                  <a:pt x="1050196" y="2379222"/>
                  <a:pt x="1058092" y="2390503"/>
                </a:cubicBezTo>
                <a:cubicBezTo>
                  <a:pt x="1080857" y="2423025"/>
                  <a:pt x="1166103" y="2516674"/>
                  <a:pt x="1201783" y="2547257"/>
                </a:cubicBezTo>
                <a:cubicBezTo>
                  <a:pt x="1239478" y="2579567"/>
                  <a:pt x="1274944" y="2616494"/>
                  <a:pt x="1319349" y="2638697"/>
                </a:cubicBezTo>
                <a:cubicBezTo>
                  <a:pt x="1534881" y="2746464"/>
                  <a:pt x="1263928" y="2615605"/>
                  <a:pt x="1476103" y="2704011"/>
                </a:cubicBezTo>
                <a:cubicBezTo>
                  <a:pt x="1503066" y="2715245"/>
                  <a:pt x="1527889" y="2731113"/>
                  <a:pt x="1554480" y="2743200"/>
                </a:cubicBezTo>
                <a:cubicBezTo>
                  <a:pt x="1575827" y="2752903"/>
                  <a:pt x="1598822" y="2758839"/>
                  <a:pt x="1619795" y="2769326"/>
                </a:cubicBezTo>
                <a:cubicBezTo>
                  <a:pt x="1633837" y="2776347"/>
                  <a:pt x="1646208" y="2786326"/>
                  <a:pt x="1658983" y="2795451"/>
                </a:cubicBezTo>
                <a:cubicBezTo>
                  <a:pt x="1676699" y="2808105"/>
                  <a:pt x="1691762" y="2824903"/>
                  <a:pt x="1711235" y="2834640"/>
                </a:cubicBezTo>
                <a:cubicBezTo>
                  <a:pt x="1727293" y="2842669"/>
                  <a:pt x="1746069" y="2843349"/>
                  <a:pt x="1763486" y="2847703"/>
                </a:cubicBezTo>
                <a:cubicBezTo>
                  <a:pt x="1780903" y="2860766"/>
                  <a:pt x="1796706" y="2876318"/>
                  <a:pt x="1815737" y="2886891"/>
                </a:cubicBezTo>
                <a:cubicBezTo>
                  <a:pt x="1855984" y="2909250"/>
                  <a:pt x="1890259" y="2915319"/>
                  <a:pt x="1933303" y="2926080"/>
                </a:cubicBezTo>
                <a:cubicBezTo>
                  <a:pt x="1968137" y="2917371"/>
                  <a:pt x="2003742" y="2911309"/>
                  <a:pt x="2037806" y="2899954"/>
                </a:cubicBezTo>
                <a:cubicBezTo>
                  <a:pt x="2050869" y="2895600"/>
                  <a:pt x="2064679" y="2893049"/>
                  <a:pt x="2076995" y="2886891"/>
                </a:cubicBezTo>
                <a:cubicBezTo>
                  <a:pt x="2107231" y="2871773"/>
                  <a:pt x="2133704" y="2846856"/>
                  <a:pt x="2155372" y="2821577"/>
                </a:cubicBezTo>
                <a:cubicBezTo>
                  <a:pt x="2169540" y="2805047"/>
                  <a:pt x="2181906" y="2787042"/>
                  <a:pt x="2194560" y="2769326"/>
                </a:cubicBezTo>
                <a:cubicBezTo>
                  <a:pt x="2203685" y="2756551"/>
                  <a:pt x="2210635" y="2742198"/>
                  <a:pt x="2220686" y="2730137"/>
                </a:cubicBezTo>
                <a:cubicBezTo>
                  <a:pt x="2232513" y="2715945"/>
                  <a:pt x="2246812" y="2704011"/>
                  <a:pt x="2259875" y="2690948"/>
                </a:cubicBezTo>
                <a:cubicBezTo>
                  <a:pt x="2268583" y="2673531"/>
                  <a:pt x="2275679" y="2655210"/>
                  <a:pt x="2286000" y="2638697"/>
                </a:cubicBezTo>
                <a:cubicBezTo>
                  <a:pt x="2309749" y="2600698"/>
                  <a:pt x="2336275" y="2567840"/>
                  <a:pt x="2377440" y="2547257"/>
                </a:cubicBezTo>
                <a:cubicBezTo>
                  <a:pt x="2396926" y="2537514"/>
                  <a:pt x="2498229" y="2522771"/>
                  <a:pt x="2508069" y="2521131"/>
                </a:cubicBezTo>
                <a:cubicBezTo>
                  <a:pt x="2570172" y="2479730"/>
                  <a:pt x="2532363" y="2499971"/>
                  <a:pt x="2625635" y="2468880"/>
                </a:cubicBezTo>
                <a:lnTo>
                  <a:pt x="2664823" y="2455817"/>
                </a:lnTo>
                <a:cubicBezTo>
                  <a:pt x="2779424" y="2303018"/>
                  <a:pt x="2634034" y="2491738"/>
                  <a:pt x="2743200" y="2364377"/>
                </a:cubicBezTo>
                <a:cubicBezTo>
                  <a:pt x="2757369" y="2347847"/>
                  <a:pt x="2769735" y="2329842"/>
                  <a:pt x="2782389" y="2312126"/>
                </a:cubicBezTo>
                <a:cubicBezTo>
                  <a:pt x="2791514" y="2299351"/>
                  <a:pt x="2797414" y="2284039"/>
                  <a:pt x="2808515" y="2272937"/>
                </a:cubicBezTo>
                <a:cubicBezTo>
                  <a:pt x="2819616" y="2261836"/>
                  <a:pt x="2835642" y="2256862"/>
                  <a:pt x="2847703" y="2246811"/>
                </a:cubicBezTo>
                <a:cubicBezTo>
                  <a:pt x="2861895" y="2234984"/>
                  <a:pt x="2873829" y="2220686"/>
                  <a:pt x="2886892" y="2207623"/>
                </a:cubicBezTo>
                <a:lnTo>
                  <a:pt x="2913017" y="2129246"/>
                </a:lnTo>
                <a:lnTo>
                  <a:pt x="2926080" y="2090057"/>
                </a:lnTo>
                <a:cubicBezTo>
                  <a:pt x="2914843" y="2011399"/>
                  <a:pt x="2902482" y="1985835"/>
                  <a:pt x="2926080" y="1907177"/>
                </a:cubicBezTo>
                <a:cubicBezTo>
                  <a:pt x="2930591" y="1892139"/>
                  <a:pt x="2941645" y="1879605"/>
                  <a:pt x="2952206" y="1867988"/>
                </a:cubicBezTo>
                <a:cubicBezTo>
                  <a:pt x="2985344" y="1831536"/>
                  <a:pt x="3025514" y="1801613"/>
                  <a:pt x="3056709" y="1763486"/>
                </a:cubicBezTo>
                <a:lnTo>
                  <a:pt x="3174275" y="1619794"/>
                </a:lnTo>
                <a:cubicBezTo>
                  <a:pt x="3191856" y="1598155"/>
                  <a:pt x="3211060" y="1577678"/>
                  <a:pt x="3226526" y="1554480"/>
                </a:cubicBezTo>
                <a:cubicBezTo>
                  <a:pt x="3235235" y="1541417"/>
                  <a:pt x="3245631" y="1529333"/>
                  <a:pt x="3252652" y="1515291"/>
                </a:cubicBezTo>
                <a:cubicBezTo>
                  <a:pt x="3258644" y="1503306"/>
                  <a:pt x="3286187" y="1433398"/>
                  <a:pt x="3291840" y="1410788"/>
                </a:cubicBezTo>
                <a:cubicBezTo>
                  <a:pt x="3297225" y="1389248"/>
                  <a:pt x="3299518" y="1367014"/>
                  <a:pt x="3304903" y="1345474"/>
                </a:cubicBezTo>
                <a:cubicBezTo>
                  <a:pt x="3329804" y="1245871"/>
                  <a:pt x="3306594" y="1376210"/>
                  <a:pt x="3331029" y="1254034"/>
                </a:cubicBezTo>
                <a:cubicBezTo>
                  <a:pt x="3336223" y="1228062"/>
                  <a:pt x="3339738" y="1201783"/>
                  <a:pt x="3344092" y="1175657"/>
                </a:cubicBezTo>
                <a:cubicBezTo>
                  <a:pt x="3339738" y="1101634"/>
                  <a:pt x="3342029" y="1026919"/>
                  <a:pt x="3331029" y="953588"/>
                </a:cubicBezTo>
                <a:cubicBezTo>
                  <a:pt x="3325335" y="915630"/>
                  <a:pt x="3288825" y="908816"/>
                  <a:pt x="3265715" y="888274"/>
                </a:cubicBezTo>
                <a:cubicBezTo>
                  <a:pt x="3146969" y="782722"/>
                  <a:pt x="3224221" y="846397"/>
                  <a:pt x="3148149" y="757646"/>
                </a:cubicBezTo>
                <a:cubicBezTo>
                  <a:pt x="3136126" y="743620"/>
                  <a:pt x="3126322" y="724770"/>
                  <a:pt x="3108960" y="718457"/>
                </a:cubicBezTo>
                <a:cubicBezTo>
                  <a:pt x="3075968" y="706460"/>
                  <a:pt x="3039291" y="709748"/>
                  <a:pt x="3004457" y="705394"/>
                </a:cubicBezTo>
                <a:cubicBezTo>
                  <a:pt x="2991394" y="696685"/>
                  <a:pt x="2978900" y="687057"/>
                  <a:pt x="2965269" y="679268"/>
                </a:cubicBezTo>
                <a:cubicBezTo>
                  <a:pt x="2948362" y="669607"/>
                  <a:pt x="2920507" y="671118"/>
                  <a:pt x="2913017" y="653143"/>
                </a:cubicBezTo>
                <a:cubicBezTo>
                  <a:pt x="2817225" y="423243"/>
                  <a:pt x="2965047" y="587605"/>
                  <a:pt x="2860766" y="483326"/>
                </a:cubicBezTo>
                <a:cubicBezTo>
                  <a:pt x="2827081" y="365429"/>
                  <a:pt x="2844658" y="421940"/>
                  <a:pt x="2808515" y="313508"/>
                </a:cubicBezTo>
                <a:cubicBezTo>
                  <a:pt x="2799807" y="287382"/>
                  <a:pt x="2793237" y="260443"/>
                  <a:pt x="2782389" y="235131"/>
                </a:cubicBezTo>
                <a:cubicBezTo>
                  <a:pt x="2769326" y="204651"/>
                  <a:pt x="2755104" y="174642"/>
                  <a:pt x="2743200" y="143691"/>
                </a:cubicBezTo>
                <a:cubicBezTo>
                  <a:pt x="2727031" y="101650"/>
                  <a:pt x="2723845" y="59022"/>
                  <a:pt x="2690949" y="26126"/>
                </a:cubicBezTo>
                <a:cubicBezTo>
                  <a:pt x="2679847" y="15025"/>
                  <a:pt x="2664823" y="8709"/>
                  <a:pt x="2651760" y="0"/>
                </a:cubicBezTo>
                <a:cubicBezTo>
                  <a:pt x="2586446" y="4354"/>
                  <a:pt x="2520876" y="5834"/>
                  <a:pt x="2455817" y="13063"/>
                </a:cubicBezTo>
                <a:cubicBezTo>
                  <a:pt x="2442132" y="14584"/>
                  <a:pt x="2430260" y="24179"/>
                  <a:pt x="2416629" y="26126"/>
                </a:cubicBezTo>
                <a:cubicBezTo>
                  <a:pt x="2369018" y="32927"/>
                  <a:pt x="2320834" y="34834"/>
                  <a:pt x="2272937" y="39188"/>
                </a:cubicBezTo>
                <a:cubicBezTo>
                  <a:pt x="2146789" y="81238"/>
                  <a:pt x="2342921" y="13807"/>
                  <a:pt x="2181497" y="78377"/>
                </a:cubicBezTo>
                <a:cubicBezTo>
                  <a:pt x="2155928" y="88605"/>
                  <a:pt x="2103120" y="104503"/>
                  <a:pt x="2103120" y="104503"/>
                </a:cubicBezTo>
                <a:cubicBezTo>
                  <a:pt x="2090057" y="117566"/>
                  <a:pt x="2079303" y="133444"/>
                  <a:pt x="2063932" y="143691"/>
                </a:cubicBezTo>
                <a:cubicBezTo>
                  <a:pt x="2052475" y="151329"/>
                  <a:pt x="2038437" y="155313"/>
                  <a:pt x="2024743" y="156754"/>
                </a:cubicBezTo>
                <a:cubicBezTo>
                  <a:pt x="1955322" y="164062"/>
                  <a:pt x="1885406" y="165463"/>
                  <a:pt x="1815737" y="169817"/>
                </a:cubicBezTo>
                <a:cubicBezTo>
                  <a:pt x="1727202" y="199329"/>
                  <a:pt x="1835210" y="169817"/>
                  <a:pt x="1685109" y="169817"/>
                </a:cubicBezTo>
                <a:cubicBezTo>
                  <a:pt x="1671339" y="169817"/>
                  <a:pt x="1659422" y="180180"/>
                  <a:pt x="1645920" y="182880"/>
                </a:cubicBezTo>
                <a:cubicBezTo>
                  <a:pt x="1577527" y="196559"/>
                  <a:pt x="1576251" y="211183"/>
                  <a:pt x="1554480" y="209006"/>
                </a:cubicBezTo>
                <a:close/>
              </a:path>
            </a:pathLst>
          </a:cu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b="1" dirty="0" smtClean="0">
                <a:solidFill>
                  <a:schemeClr val="tx1"/>
                </a:solidFill>
                <a:cs typeface="B Jadid" pitchFamily="2" charset="-78"/>
              </a:rPr>
              <a:t>اعتقادات</a:t>
            </a:r>
            <a:endParaRPr lang="en-US" sz="4400" b="1" dirty="0">
              <a:solidFill>
                <a:schemeClr val="tx1"/>
              </a:solidFill>
              <a:latin typeface="IranNastaliq" pitchFamily="18" charset="0"/>
              <a:cs typeface="B Jadid" pitchFamily="2" charset="-78"/>
            </a:endParaRPr>
          </a:p>
        </p:txBody>
      </p:sp>
      <p:sp>
        <p:nvSpPr>
          <p:cNvPr id="8" name="Freeform 7">
            <a:hlinkClick r:id="rId3" action="ppaction://hlinksldjump"/>
          </p:cNvPr>
          <p:cNvSpPr/>
          <p:nvPr/>
        </p:nvSpPr>
        <p:spPr>
          <a:xfrm>
            <a:off x="6324600" y="3581400"/>
            <a:ext cx="2438400" cy="2133600"/>
          </a:xfrm>
          <a:custGeom>
            <a:avLst/>
            <a:gdLst>
              <a:gd name="connsiteX0" fmla="*/ 1554480 w 3344092"/>
              <a:gd name="connsiteY0" fmla="*/ 209006 h 2926080"/>
              <a:gd name="connsiteX1" fmla="*/ 1515292 w 3344092"/>
              <a:gd name="connsiteY1" fmla="*/ 169817 h 2926080"/>
              <a:gd name="connsiteX2" fmla="*/ 1319349 w 3344092"/>
              <a:gd name="connsiteY2" fmla="*/ 156754 h 2926080"/>
              <a:gd name="connsiteX3" fmla="*/ 1280160 w 3344092"/>
              <a:gd name="connsiteY3" fmla="*/ 195943 h 2926080"/>
              <a:gd name="connsiteX4" fmla="*/ 1214846 w 3344092"/>
              <a:gd name="connsiteY4" fmla="*/ 261257 h 2926080"/>
              <a:gd name="connsiteX5" fmla="*/ 875212 w 3344092"/>
              <a:gd name="connsiteY5" fmla="*/ 274320 h 2926080"/>
              <a:gd name="connsiteX6" fmla="*/ 836023 w 3344092"/>
              <a:gd name="connsiteY6" fmla="*/ 287383 h 2926080"/>
              <a:gd name="connsiteX7" fmla="*/ 757646 w 3344092"/>
              <a:gd name="connsiteY7" fmla="*/ 352697 h 2926080"/>
              <a:gd name="connsiteX8" fmla="*/ 705395 w 3344092"/>
              <a:gd name="connsiteY8" fmla="*/ 431074 h 2926080"/>
              <a:gd name="connsiteX9" fmla="*/ 718457 w 3344092"/>
              <a:gd name="connsiteY9" fmla="*/ 535577 h 2926080"/>
              <a:gd name="connsiteX10" fmla="*/ 600892 w 3344092"/>
              <a:gd name="connsiteY10" fmla="*/ 574766 h 2926080"/>
              <a:gd name="connsiteX11" fmla="*/ 522515 w 3344092"/>
              <a:gd name="connsiteY11" fmla="*/ 627017 h 2926080"/>
              <a:gd name="connsiteX12" fmla="*/ 378823 w 3344092"/>
              <a:gd name="connsiteY12" fmla="*/ 783771 h 2926080"/>
              <a:gd name="connsiteX13" fmla="*/ 352697 w 3344092"/>
              <a:gd name="connsiteY13" fmla="*/ 822960 h 2926080"/>
              <a:gd name="connsiteX14" fmla="*/ 339635 w 3344092"/>
              <a:gd name="connsiteY14" fmla="*/ 875211 h 2926080"/>
              <a:gd name="connsiteX15" fmla="*/ 326572 w 3344092"/>
              <a:gd name="connsiteY15" fmla="*/ 1084217 h 2926080"/>
              <a:gd name="connsiteX16" fmla="*/ 300446 w 3344092"/>
              <a:gd name="connsiteY16" fmla="*/ 1149531 h 2926080"/>
              <a:gd name="connsiteX17" fmla="*/ 235132 w 3344092"/>
              <a:gd name="connsiteY17" fmla="*/ 1201783 h 2926080"/>
              <a:gd name="connsiteX18" fmla="*/ 156755 w 3344092"/>
              <a:gd name="connsiteY18" fmla="*/ 1280160 h 2926080"/>
              <a:gd name="connsiteX19" fmla="*/ 117566 w 3344092"/>
              <a:gd name="connsiteY19" fmla="*/ 1306286 h 2926080"/>
              <a:gd name="connsiteX20" fmla="*/ 78377 w 3344092"/>
              <a:gd name="connsiteY20" fmla="*/ 1345474 h 2926080"/>
              <a:gd name="connsiteX21" fmla="*/ 0 w 3344092"/>
              <a:gd name="connsiteY21" fmla="*/ 1397726 h 2926080"/>
              <a:gd name="connsiteX22" fmla="*/ 13063 w 3344092"/>
              <a:gd name="connsiteY22" fmla="*/ 1489166 h 2926080"/>
              <a:gd name="connsiteX23" fmla="*/ 52252 w 3344092"/>
              <a:gd name="connsiteY23" fmla="*/ 1528354 h 2926080"/>
              <a:gd name="connsiteX24" fmla="*/ 91440 w 3344092"/>
              <a:gd name="connsiteY24" fmla="*/ 1580606 h 2926080"/>
              <a:gd name="connsiteX25" fmla="*/ 209006 w 3344092"/>
              <a:gd name="connsiteY25" fmla="*/ 1672046 h 2926080"/>
              <a:gd name="connsiteX26" fmla="*/ 248195 w 3344092"/>
              <a:gd name="connsiteY26" fmla="*/ 1711234 h 2926080"/>
              <a:gd name="connsiteX27" fmla="*/ 287383 w 3344092"/>
              <a:gd name="connsiteY27" fmla="*/ 2037806 h 2926080"/>
              <a:gd name="connsiteX28" fmla="*/ 300446 w 3344092"/>
              <a:gd name="connsiteY28" fmla="*/ 2076994 h 2926080"/>
              <a:gd name="connsiteX29" fmla="*/ 365760 w 3344092"/>
              <a:gd name="connsiteY29" fmla="*/ 2207623 h 2926080"/>
              <a:gd name="connsiteX30" fmla="*/ 378823 w 3344092"/>
              <a:gd name="connsiteY30" fmla="*/ 2272937 h 2926080"/>
              <a:gd name="connsiteX31" fmla="*/ 522515 w 3344092"/>
              <a:gd name="connsiteY31" fmla="*/ 2325188 h 2926080"/>
              <a:gd name="connsiteX32" fmla="*/ 613955 w 3344092"/>
              <a:gd name="connsiteY32" fmla="*/ 2351314 h 2926080"/>
              <a:gd name="connsiteX33" fmla="*/ 666206 w 3344092"/>
              <a:gd name="connsiteY33" fmla="*/ 2364377 h 2926080"/>
              <a:gd name="connsiteX34" fmla="*/ 705395 w 3344092"/>
              <a:gd name="connsiteY34" fmla="*/ 2351314 h 2926080"/>
              <a:gd name="connsiteX35" fmla="*/ 731520 w 3344092"/>
              <a:gd name="connsiteY35" fmla="*/ 2312126 h 2926080"/>
              <a:gd name="connsiteX36" fmla="*/ 809897 w 3344092"/>
              <a:gd name="connsiteY36" fmla="*/ 2325188 h 2926080"/>
              <a:gd name="connsiteX37" fmla="*/ 849086 w 3344092"/>
              <a:gd name="connsiteY37" fmla="*/ 2338251 h 2926080"/>
              <a:gd name="connsiteX38" fmla="*/ 1045029 w 3344092"/>
              <a:gd name="connsiteY38" fmla="*/ 2351314 h 2926080"/>
              <a:gd name="connsiteX39" fmla="*/ 1058092 w 3344092"/>
              <a:gd name="connsiteY39" fmla="*/ 2390503 h 2926080"/>
              <a:gd name="connsiteX40" fmla="*/ 1201783 w 3344092"/>
              <a:gd name="connsiteY40" fmla="*/ 2547257 h 2926080"/>
              <a:gd name="connsiteX41" fmla="*/ 1319349 w 3344092"/>
              <a:gd name="connsiteY41" fmla="*/ 2638697 h 2926080"/>
              <a:gd name="connsiteX42" fmla="*/ 1476103 w 3344092"/>
              <a:gd name="connsiteY42" fmla="*/ 2704011 h 2926080"/>
              <a:gd name="connsiteX43" fmla="*/ 1554480 w 3344092"/>
              <a:gd name="connsiteY43" fmla="*/ 2743200 h 2926080"/>
              <a:gd name="connsiteX44" fmla="*/ 1619795 w 3344092"/>
              <a:gd name="connsiteY44" fmla="*/ 2769326 h 2926080"/>
              <a:gd name="connsiteX45" fmla="*/ 1658983 w 3344092"/>
              <a:gd name="connsiteY45" fmla="*/ 2795451 h 2926080"/>
              <a:gd name="connsiteX46" fmla="*/ 1711235 w 3344092"/>
              <a:gd name="connsiteY46" fmla="*/ 2834640 h 2926080"/>
              <a:gd name="connsiteX47" fmla="*/ 1763486 w 3344092"/>
              <a:gd name="connsiteY47" fmla="*/ 2847703 h 2926080"/>
              <a:gd name="connsiteX48" fmla="*/ 1815737 w 3344092"/>
              <a:gd name="connsiteY48" fmla="*/ 2886891 h 2926080"/>
              <a:gd name="connsiteX49" fmla="*/ 1933303 w 3344092"/>
              <a:gd name="connsiteY49" fmla="*/ 2926080 h 2926080"/>
              <a:gd name="connsiteX50" fmla="*/ 2037806 w 3344092"/>
              <a:gd name="connsiteY50" fmla="*/ 2899954 h 2926080"/>
              <a:gd name="connsiteX51" fmla="*/ 2076995 w 3344092"/>
              <a:gd name="connsiteY51" fmla="*/ 2886891 h 2926080"/>
              <a:gd name="connsiteX52" fmla="*/ 2155372 w 3344092"/>
              <a:gd name="connsiteY52" fmla="*/ 2821577 h 2926080"/>
              <a:gd name="connsiteX53" fmla="*/ 2194560 w 3344092"/>
              <a:gd name="connsiteY53" fmla="*/ 2769326 h 2926080"/>
              <a:gd name="connsiteX54" fmla="*/ 2220686 w 3344092"/>
              <a:gd name="connsiteY54" fmla="*/ 2730137 h 2926080"/>
              <a:gd name="connsiteX55" fmla="*/ 2259875 w 3344092"/>
              <a:gd name="connsiteY55" fmla="*/ 2690948 h 2926080"/>
              <a:gd name="connsiteX56" fmla="*/ 2286000 w 3344092"/>
              <a:gd name="connsiteY56" fmla="*/ 2638697 h 2926080"/>
              <a:gd name="connsiteX57" fmla="*/ 2377440 w 3344092"/>
              <a:gd name="connsiteY57" fmla="*/ 2547257 h 2926080"/>
              <a:gd name="connsiteX58" fmla="*/ 2508069 w 3344092"/>
              <a:gd name="connsiteY58" fmla="*/ 2521131 h 2926080"/>
              <a:gd name="connsiteX59" fmla="*/ 2625635 w 3344092"/>
              <a:gd name="connsiteY59" fmla="*/ 2468880 h 2926080"/>
              <a:gd name="connsiteX60" fmla="*/ 2664823 w 3344092"/>
              <a:gd name="connsiteY60" fmla="*/ 2455817 h 2926080"/>
              <a:gd name="connsiteX61" fmla="*/ 2743200 w 3344092"/>
              <a:gd name="connsiteY61" fmla="*/ 2364377 h 2926080"/>
              <a:gd name="connsiteX62" fmla="*/ 2782389 w 3344092"/>
              <a:gd name="connsiteY62" fmla="*/ 2312126 h 2926080"/>
              <a:gd name="connsiteX63" fmla="*/ 2808515 w 3344092"/>
              <a:gd name="connsiteY63" fmla="*/ 2272937 h 2926080"/>
              <a:gd name="connsiteX64" fmla="*/ 2847703 w 3344092"/>
              <a:gd name="connsiteY64" fmla="*/ 2246811 h 2926080"/>
              <a:gd name="connsiteX65" fmla="*/ 2886892 w 3344092"/>
              <a:gd name="connsiteY65" fmla="*/ 2207623 h 2926080"/>
              <a:gd name="connsiteX66" fmla="*/ 2913017 w 3344092"/>
              <a:gd name="connsiteY66" fmla="*/ 2129246 h 2926080"/>
              <a:gd name="connsiteX67" fmla="*/ 2926080 w 3344092"/>
              <a:gd name="connsiteY67" fmla="*/ 2090057 h 2926080"/>
              <a:gd name="connsiteX68" fmla="*/ 2926080 w 3344092"/>
              <a:gd name="connsiteY68" fmla="*/ 1907177 h 2926080"/>
              <a:gd name="connsiteX69" fmla="*/ 2952206 w 3344092"/>
              <a:gd name="connsiteY69" fmla="*/ 1867988 h 2926080"/>
              <a:gd name="connsiteX70" fmla="*/ 3056709 w 3344092"/>
              <a:gd name="connsiteY70" fmla="*/ 1763486 h 2926080"/>
              <a:gd name="connsiteX71" fmla="*/ 3174275 w 3344092"/>
              <a:gd name="connsiteY71" fmla="*/ 1619794 h 2926080"/>
              <a:gd name="connsiteX72" fmla="*/ 3226526 w 3344092"/>
              <a:gd name="connsiteY72" fmla="*/ 1554480 h 2926080"/>
              <a:gd name="connsiteX73" fmla="*/ 3252652 w 3344092"/>
              <a:gd name="connsiteY73" fmla="*/ 1515291 h 2926080"/>
              <a:gd name="connsiteX74" fmla="*/ 3291840 w 3344092"/>
              <a:gd name="connsiteY74" fmla="*/ 1410788 h 2926080"/>
              <a:gd name="connsiteX75" fmla="*/ 3304903 w 3344092"/>
              <a:gd name="connsiteY75" fmla="*/ 1345474 h 2926080"/>
              <a:gd name="connsiteX76" fmla="*/ 3331029 w 3344092"/>
              <a:gd name="connsiteY76" fmla="*/ 1254034 h 2926080"/>
              <a:gd name="connsiteX77" fmla="*/ 3344092 w 3344092"/>
              <a:gd name="connsiteY77" fmla="*/ 1175657 h 2926080"/>
              <a:gd name="connsiteX78" fmla="*/ 3331029 w 3344092"/>
              <a:gd name="connsiteY78" fmla="*/ 953588 h 2926080"/>
              <a:gd name="connsiteX79" fmla="*/ 3265715 w 3344092"/>
              <a:gd name="connsiteY79" fmla="*/ 888274 h 2926080"/>
              <a:gd name="connsiteX80" fmla="*/ 3148149 w 3344092"/>
              <a:gd name="connsiteY80" fmla="*/ 757646 h 2926080"/>
              <a:gd name="connsiteX81" fmla="*/ 3108960 w 3344092"/>
              <a:gd name="connsiteY81" fmla="*/ 718457 h 2926080"/>
              <a:gd name="connsiteX82" fmla="*/ 3004457 w 3344092"/>
              <a:gd name="connsiteY82" fmla="*/ 705394 h 2926080"/>
              <a:gd name="connsiteX83" fmla="*/ 2965269 w 3344092"/>
              <a:gd name="connsiteY83" fmla="*/ 679268 h 2926080"/>
              <a:gd name="connsiteX84" fmla="*/ 2913017 w 3344092"/>
              <a:gd name="connsiteY84" fmla="*/ 653143 h 2926080"/>
              <a:gd name="connsiteX85" fmla="*/ 2860766 w 3344092"/>
              <a:gd name="connsiteY85" fmla="*/ 483326 h 2926080"/>
              <a:gd name="connsiteX86" fmla="*/ 2808515 w 3344092"/>
              <a:gd name="connsiteY86" fmla="*/ 313508 h 2926080"/>
              <a:gd name="connsiteX87" fmla="*/ 2782389 w 3344092"/>
              <a:gd name="connsiteY87" fmla="*/ 235131 h 2926080"/>
              <a:gd name="connsiteX88" fmla="*/ 2743200 w 3344092"/>
              <a:gd name="connsiteY88" fmla="*/ 143691 h 2926080"/>
              <a:gd name="connsiteX89" fmla="*/ 2690949 w 3344092"/>
              <a:gd name="connsiteY89" fmla="*/ 26126 h 2926080"/>
              <a:gd name="connsiteX90" fmla="*/ 2651760 w 3344092"/>
              <a:gd name="connsiteY90" fmla="*/ 0 h 2926080"/>
              <a:gd name="connsiteX91" fmla="*/ 2455817 w 3344092"/>
              <a:gd name="connsiteY91" fmla="*/ 13063 h 2926080"/>
              <a:gd name="connsiteX92" fmla="*/ 2416629 w 3344092"/>
              <a:gd name="connsiteY92" fmla="*/ 26126 h 2926080"/>
              <a:gd name="connsiteX93" fmla="*/ 2272937 w 3344092"/>
              <a:gd name="connsiteY93" fmla="*/ 39188 h 2926080"/>
              <a:gd name="connsiteX94" fmla="*/ 2181497 w 3344092"/>
              <a:gd name="connsiteY94" fmla="*/ 78377 h 2926080"/>
              <a:gd name="connsiteX95" fmla="*/ 2103120 w 3344092"/>
              <a:gd name="connsiteY95" fmla="*/ 104503 h 2926080"/>
              <a:gd name="connsiteX96" fmla="*/ 2063932 w 3344092"/>
              <a:gd name="connsiteY96" fmla="*/ 143691 h 2926080"/>
              <a:gd name="connsiteX97" fmla="*/ 2024743 w 3344092"/>
              <a:gd name="connsiteY97" fmla="*/ 156754 h 2926080"/>
              <a:gd name="connsiteX98" fmla="*/ 1815737 w 3344092"/>
              <a:gd name="connsiteY98" fmla="*/ 169817 h 2926080"/>
              <a:gd name="connsiteX99" fmla="*/ 1685109 w 3344092"/>
              <a:gd name="connsiteY99" fmla="*/ 169817 h 2926080"/>
              <a:gd name="connsiteX100" fmla="*/ 1645920 w 3344092"/>
              <a:gd name="connsiteY100" fmla="*/ 182880 h 2926080"/>
              <a:gd name="connsiteX101" fmla="*/ 1554480 w 3344092"/>
              <a:gd name="connsiteY101" fmla="*/ 209006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344092" h="2926080">
                <a:moveTo>
                  <a:pt x="1554480" y="209006"/>
                </a:moveTo>
                <a:cubicBezTo>
                  <a:pt x="1532709" y="206829"/>
                  <a:pt x="1531441" y="178789"/>
                  <a:pt x="1515292" y="169817"/>
                </a:cubicBezTo>
                <a:cubicBezTo>
                  <a:pt x="1438103" y="126934"/>
                  <a:pt x="1409026" y="146790"/>
                  <a:pt x="1319349" y="156754"/>
                </a:cubicBezTo>
                <a:cubicBezTo>
                  <a:pt x="1306286" y="169817"/>
                  <a:pt x="1291987" y="181751"/>
                  <a:pt x="1280160" y="195943"/>
                </a:cubicBezTo>
                <a:cubicBezTo>
                  <a:pt x="1262633" y="216976"/>
                  <a:pt x="1249791" y="257642"/>
                  <a:pt x="1214846" y="261257"/>
                </a:cubicBezTo>
                <a:cubicBezTo>
                  <a:pt x="1102152" y="272915"/>
                  <a:pt x="988423" y="269966"/>
                  <a:pt x="875212" y="274320"/>
                </a:cubicBezTo>
                <a:cubicBezTo>
                  <a:pt x="862149" y="278674"/>
                  <a:pt x="848339" y="281225"/>
                  <a:pt x="836023" y="287383"/>
                </a:cubicBezTo>
                <a:cubicBezTo>
                  <a:pt x="808577" y="301106"/>
                  <a:pt x="776031" y="329060"/>
                  <a:pt x="757646" y="352697"/>
                </a:cubicBezTo>
                <a:cubicBezTo>
                  <a:pt x="738369" y="377482"/>
                  <a:pt x="705395" y="431074"/>
                  <a:pt x="705395" y="431074"/>
                </a:cubicBezTo>
                <a:cubicBezTo>
                  <a:pt x="709749" y="465908"/>
                  <a:pt x="739105" y="507186"/>
                  <a:pt x="718457" y="535577"/>
                </a:cubicBezTo>
                <a:cubicBezTo>
                  <a:pt x="694161" y="568984"/>
                  <a:pt x="635263" y="551852"/>
                  <a:pt x="600892" y="574766"/>
                </a:cubicBezTo>
                <a:cubicBezTo>
                  <a:pt x="574766" y="592183"/>
                  <a:pt x="546355" y="606583"/>
                  <a:pt x="522515" y="627017"/>
                </a:cubicBezTo>
                <a:cubicBezTo>
                  <a:pt x="453277" y="686363"/>
                  <a:pt x="425181" y="718870"/>
                  <a:pt x="378823" y="783771"/>
                </a:cubicBezTo>
                <a:cubicBezTo>
                  <a:pt x="369698" y="796546"/>
                  <a:pt x="361406" y="809897"/>
                  <a:pt x="352697" y="822960"/>
                </a:cubicBezTo>
                <a:cubicBezTo>
                  <a:pt x="348343" y="840377"/>
                  <a:pt x="341421" y="857347"/>
                  <a:pt x="339635" y="875211"/>
                </a:cubicBezTo>
                <a:cubicBezTo>
                  <a:pt x="332689" y="944669"/>
                  <a:pt x="336444" y="1015114"/>
                  <a:pt x="326572" y="1084217"/>
                </a:cubicBezTo>
                <a:cubicBezTo>
                  <a:pt x="323256" y="1107430"/>
                  <a:pt x="314842" y="1131022"/>
                  <a:pt x="300446" y="1149531"/>
                </a:cubicBezTo>
                <a:cubicBezTo>
                  <a:pt x="283329" y="1171539"/>
                  <a:pt x="255762" y="1183028"/>
                  <a:pt x="235132" y="1201783"/>
                </a:cubicBezTo>
                <a:cubicBezTo>
                  <a:pt x="207793" y="1226637"/>
                  <a:pt x="187497" y="1259665"/>
                  <a:pt x="156755" y="1280160"/>
                </a:cubicBezTo>
                <a:cubicBezTo>
                  <a:pt x="143692" y="1288869"/>
                  <a:pt x="129627" y="1296235"/>
                  <a:pt x="117566" y="1306286"/>
                </a:cubicBezTo>
                <a:cubicBezTo>
                  <a:pt x="103374" y="1318112"/>
                  <a:pt x="92959" y="1334132"/>
                  <a:pt x="78377" y="1345474"/>
                </a:cubicBezTo>
                <a:cubicBezTo>
                  <a:pt x="53592" y="1364751"/>
                  <a:pt x="0" y="1397726"/>
                  <a:pt x="0" y="1397726"/>
                </a:cubicBezTo>
                <a:cubicBezTo>
                  <a:pt x="4354" y="1428206"/>
                  <a:pt x="1628" y="1460579"/>
                  <a:pt x="13063" y="1489166"/>
                </a:cubicBezTo>
                <a:cubicBezTo>
                  <a:pt x="19924" y="1506318"/>
                  <a:pt x="40230" y="1514328"/>
                  <a:pt x="52252" y="1528354"/>
                </a:cubicBezTo>
                <a:cubicBezTo>
                  <a:pt x="66421" y="1544884"/>
                  <a:pt x="75391" y="1565894"/>
                  <a:pt x="91440" y="1580606"/>
                </a:cubicBezTo>
                <a:cubicBezTo>
                  <a:pt x="128037" y="1614154"/>
                  <a:pt x="173900" y="1636941"/>
                  <a:pt x="209006" y="1672046"/>
                </a:cubicBezTo>
                <a:lnTo>
                  <a:pt x="248195" y="1711234"/>
                </a:lnTo>
                <a:cubicBezTo>
                  <a:pt x="293632" y="1847555"/>
                  <a:pt x="246323" y="1695646"/>
                  <a:pt x="287383" y="2037806"/>
                </a:cubicBezTo>
                <a:cubicBezTo>
                  <a:pt x="289024" y="2051477"/>
                  <a:pt x="295332" y="2064210"/>
                  <a:pt x="300446" y="2076994"/>
                </a:cubicBezTo>
                <a:cubicBezTo>
                  <a:pt x="338257" y="2171520"/>
                  <a:pt x="324821" y="2146212"/>
                  <a:pt x="365760" y="2207623"/>
                </a:cubicBezTo>
                <a:cubicBezTo>
                  <a:pt x="370114" y="2229394"/>
                  <a:pt x="365502" y="2255175"/>
                  <a:pt x="378823" y="2272937"/>
                </a:cubicBezTo>
                <a:cubicBezTo>
                  <a:pt x="412808" y="2318251"/>
                  <a:pt x="475468" y="2315779"/>
                  <a:pt x="522515" y="2325188"/>
                </a:cubicBezTo>
                <a:cubicBezTo>
                  <a:pt x="590564" y="2338797"/>
                  <a:pt x="555863" y="2334716"/>
                  <a:pt x="613955" y="2351314"/>
                </a:cubicBezTo>
                <a:cubicBezTo>
                  <a:pt x="631217" y="2356246"/>
                  <a:pt x="648789" y="2360023"/>
                  <a:pt x="666206" y="2364377"/>
                </a:cubicBezTo>
                <a:cubicBezTo>
                  <a:pt x="679269" y="2360023"/>
                  <a:pt x="694643" y="2359916"/>
                  <a:pt x="705395" y="2351314"/>
                </a:cubicBezTo>
                <a:cubicBezTo>
                  <a:pt x="717654" y="2341507"/>
                  <a:pt x="716289" y="2315934"/>
                  <a:pt x="731520" y="2312126"/>
                </a:cubicBezTo>
                <a:cubicBezTo>
                  <a:pt x="757215" y="2305702"/>
                  <a:pt x="783771" y="2320834"/>
                  <a:pt x="809897" y="2325188"/>
                </a:cubicBezTo>
                <a:cubicBezTo>
                  <a:pt x="822960" y="2329542"/>
                  <a:pt x="835401" y="2336730"/>
                  <a:pt x="849086" y="2338251"/>
                </a:cubicBezTo>
                <a:cubicBezTo>
                  <a:pt x="914145" y="2345480"/>
                  <a:pt x="981524" y="2335438"/>
                  <a:pt x="1045029" y="2351314"/>
                </a:cubicBezTo>
                <a:cubicBezTo>
                  <a:pt x="1058387" y="2354654"/>
                  <a:pt x="1050196" y="2379222"/>
                  <a:pt x="1058092" y="2390503"/>
                </a:cubicBezTo>
                <a:cubicBezTo>
                  <a:pt x="1080857" y="2423025"/>
                  <a:pt x="1166103" y="2516674"/>
                  <a:pt x="1201783" y="2547257"/>
                </a:cubicBezTo>
                <a:cubicBezTo>
                  <a:pt x="1239478" y="2579567"/>
                  <a:pt x="1274944" y="2616494"/>
                  <a:pt x="1319349" y="2638697"/>
                </a:cubicBezTo>
                <a:cubicBezTo>
                  <a:pt x="1534881" y="2746464"/>
                  <a:pt x="1263928" y="2615605"/>
                  <a:pt x="1476103" y="2704011"/>
                </a:cubicBezTo>
                <a:cubicBezTo>
                  <a:pt x="1503066" y="2715245"/>
                  <a:pt x="1527889" y="2731113"/>
                  <a:pt x="1554480" y="2743200"/>
                </a:cubicBezTo>
                <a:cubicBezTo>
                  <a:pt x="1575827" y="2752903"/>
                  <a:pt x="1598822" y="2758839"/>
                  <a:pt x="1619795" y="2769326"/>
                </a:cubicBezTo>
                <a:cubicBezTo>
                  <a:pt x="1633837" y="2776347"/>
                  <a:pt x="1646208" y="2786326"/>
                  <a:pt x="1658983" y="2795451"/>
                </a:cubicBezTo>
                <a:cubicBezTo>
                  <a:pt x="1676699" y="2808105"/>
                  <a:pt x="1691762" y="2824903"/>
                  <a:pt x="1711235" y="2834640"/>
                </a:cubicBezTo>
                <a:cubicBezTo>
                  <a:pt x="1727293" y="2842669"/>
                  <a:pt x="1746069" y="2843349"/>
                  <a:pt x="1763486" y="2847703"/>
                </a:cubicBezTo>
                <a:cubicBezTo>
                  <a:pt x="1780903" y="2860766"/>
                  <a:pt x="1796706" y="2876318"/>
                  <a:pt x="1815737" y="2886891"/>
                </a:cubicBezTo>
                <a:cubicBezTo>
                  <a:pt x="1855984" y="2909250"/>
                  <a:pt x="1890259" y="2915319"/>
                  <a:pt x="1933303" y="2926080"/>
                </a:cubicBezTo>
                <a:cubicBezTo>
                  <a:pt x="1968137" y="2917371"/>
                  <a:pt x="2003742" y="2911309"/>
                  <a:pt x="2037806" y="2899954"/>
                </a:cubicBezTo>
                <a:cubicBezTo>
                  <a:pt x="2050869" y="2895600"/>
                  <a:pt x="2064679" y="2893049"/>
                  <a:pt x="2076995" y="2886891"/>
                </a:cubicBezTo>
                <a:cubicBezTo>
                  <a:pt x="2107231" y="2871773"/>
                  <a:pt x="2133704" y="2846856"/>
                  <a:pt x="2155372" y="2821577"/>
                </a:cubicBezTo>
                <a:cubicBezTo>
                  <a:pt x="2169540" y="2805047"/>
                  <a:pt x="2181906" y="2787042"/>
                  <a:pt x="2194560" y="2769326"/>
                </a:cubicBezTo>
                <a:cubicBezTo>
                  <a:pt x="2203685" y="2756551"/>
                  <a:pt x="2210635" y="2742198"/>
                  <a:pt x="2220686" y="2730137"/>
                </a:cubicBezTo>
                <a:cubicBezTo>
                  <a:pt x="2232513" y="2715945"/>
                  <a:pt x="2246812" y="2704011"/>
                  <a:pt x="2259875" y="2690948"/>
                </a:cubicBezTo>
                <a:cubicBezTo>
                  <a:pt x="2268583" y="2673531"/>
                  <a:pt x="2275679" y="2655210"/>
                  <a:pt x="2286000" y="2638697"/>
                </a:cubicBezTo>
                <a:cubicBezTo>
                  <a:pt x="2309749" y="2600698"/>
                  <a:pt x="2336275" y="2567840"/>
                  <a:pt x="2377440" y="2547257"/>
                </a:cubicBezTo>
                <a:cubicBezTo>
                  <a:pt x="2396926" y="2537514"/>
                  <a:pt x="2498229" y="2522771"/>
                  <a:pt x="2508069" y="2521131"/>
                </a:cubicBezTo>
                <a:cubicBezTo>
                  <a:pt x="2570172" y="2479730"/>
                  <a:pt x="2532363" y="2499971"/>
                  <a:pt x="2625635" y="2468880"/>
                </a:cubicBezTo>
                <a:lnTo>
                  <a:pt x="2664823" y="2455817"/>
                </a:lnTo>
                <a:cubicBezTo>
                  <a:pt x="2779424" y="2303018"/>
                  <a:pt x="2634034" y="2491738"/>
                  <a:pt x="2743200" y="2364377"/>
                </a:cubicBezTo>
                <a:cubicBezTo>
                  <a:pt x="2757369" y="2347847"/>
                  <a:pt x="2769735" y="2329842"/>
                  <a:pt x="2782389" y="2312126"/>
                </a:cubicBezTo>
                <a:cubicBezTo>
                  <a:pt x="2791514" y="2299351"/>
                  <a:pt x="2797414" y="2284039"/>
                  <a:pt x="2808515" y="2272937"/>
                </a:cubicBezTo>
                <a:cubicBezTo>
                  <a:pt x="2819616" y="2261836"/>
                  <a:pt x="2835642" y="2256862"/>
                  <a:pt x="2847703" y="2246811"/>
                </a:cubicBezTo>
                <a:cubicBezTo>
                  <a:pt x="2861895" y="2234984"/>
                  <a:pt x="2873829" y="2220686"/>
                  <a:pt x="2886892" y="2207623"/>
                </a:cubicBezTo>
                <a:lnTo>
                  <a:pt x="2913017" y="2129246"/>
                </a:lnTo>
                <a:lnTo>
                  <a:pt x="2926080" y="2090057"/>
                </a:lnTo>
                <a:cubicBezTo>
                  <a:pt x="2914843" y="2011399"/>
                  <a:pt x="2902482" y="1985835"/>
                  <a:pt x="2926080" y="1907177"/>
                </a:cubicBezTo>
                <a:cubicBezTo>
                  <a:pt x="2930591" y="1892139"/>
                  <a:pt x="2941645" y="1879605"/>
                  <a:pt x="2952206" y="1867988"/>
                </a:cubicBezTo>
                <a:cubicBezTo>
                  <a:pt x="2985344" y="1831536"/>
                  <a:pt x="3025514" y="1801613"/>
                  <a:pt x="3056709" y="1763486"/>
                </a:cubicBezTo>
                <a:lnTo>
                  <a:pt x="3174275" y="1619794"/>
                </a:lnTo>
                <a:cubicBezTo>
                  <a:pt x="3191856" y="1598155"/>
                  <a:pt x="3211060" y="1577678"/>
                  <a:pt x="3226526" y="1554480"/>
                </a:cubicBezTo>
                <a:cubicBezTo>
                  <a:pt x="3235235" y="1541417"/>
                  <a:pt x="3245631" y="1529333"/>
                  <a:pt x="3252652" y="1515291"/>
                </a:cubicBezTo>
                <a:cubicBezTo>
                  <a:pt x="3258644" y="1503306"/>
                  <a:pt x="3286187" y="1433398"/>
                  <a:pt x="3291840" y="1410788"/>
                </a:cubicBezTo>
                <a:cubicBezTo>
                  <a:pt x="3297225" y="1389248"/>
                  <a:pt x="3299518" y="1367014"/>
                  <a:pt x="3304903" y="1345474"/>
                </a:cubicBezTo>
                <a:cubicBezTo>
                  <a:pt x="3329804" y="1245871"/>
                  <a:pt x="3306594" y="1376210"/>
                  <a:pt x="3331029" y="1254034"/>
                </a:cubicBezTo>
                <a:cubicBezTo>
                  <a:pt x="3336223" y="1228062"/>
                  <a:pt x="3339738" y="1201783"/>
                  <a:pt x="3344092" y="1175657"/>
                </a:cubicBezTo>
                <a:cubicBezTo>
                  <a:pt x="3339738" y="1101634"/>
                  <a:pt x="3342029" y="1026919"/>
                  <a:pt x="3331029" y="953588"/>
                </a:cubicBezTo>
                <a:cubicBezTo>
                  <a:pt x="3325335" y="915630"/>
                  <a:pt x="3288825" y="908816"/>
                  <a:pt x="3265715" y="888274"/>
                </a:cubicBezTo>
                <a:cubicBezTo>
                  <a:pt x="3146969" y="782722"/>
                  <a:pt x="3224221" y="846397"/>
                  <a:pt x="3148149" y="757646"/>
                </a:cubicBezTo>
                <a:cubicBezTo>
                  <a:pt x="3136126" y="743620"/>
                  <a:pt x="3126322" y="724770"/>
                  <a:pt x="3108960" y="718457"/>
                </a:cubicBezTo>
                <a:cubicBezTo>
                  <a:pt x="3075968" y="706460"/>
                  <a:pt x="3039291" y="709748"/>
                  <a:pt x="3004457" y="705394"/>
                </a:cubicBezTo>
                <a:cubicBezTo>
                  <a:pt x="2991394" y="696685"/>
                  <a:pt x="2978900" y="687057"/>
                  <a:pt x="2965269" y="679268"/>
                </a:cubicBezTo>
                <a:cubicBezTo>
                  <a:pt x="2948362" y="669607"/>
                  <a:pt x="2920507" y="671118"/>
                  <a:pt x="2913017" y="653143"/>
                </a:cubicBezTo>
                <a:cubicBezTo>
                  <a:pt x="2817225" y="423243"/>
                  <a:pt x="2965047" y="587605"/>
                  <a:pt x="2860766" y="483326"/>
                </a:cubicBezTo>
                <a:cubicBezTo>
                  <a:pt x="2827081" y="365429"/>
                  <a:pt x="2844658" y="421940"/>
                  <a:pt x="2808515" y="313508"/>
                </a:cubicBezTo>
                <a:cubicBezTo>
                  <a:pt x="2799807" y="287382"/>
                  <a:pt x="2793237" y="260443"/>
                  <a:pt x="2782389" y="235131"/>
                </a:cubicBezTo>
                <a:cubicBezTo>
                  <a:pt x="2769326" y="204651"/>
                  <a:pt x="2755104" y="174642"/>
                  <a:pt x="2743200" y="143691"/>
                </a:cubicBezTo>
                <a:cubicBezTo>
                  <a:pt x="2727031" y="101650"/>
                  <a:pt x="2723845" y="59022"/>
                  <a:pt x="2690949" y="26126"/>
                </a:cubicBezTo>
                <a:cubicBezTo>
                  <a:pt x="2679847" y="15025"/>
                  <a:pt x="2664823" y="8709"/>
                  <a:pt x="2651760" y="0"/>
                </a:cubicBezTo>
                <a:cubicBezTo>
                  <a:pt x="2586446" y="4354"/>
                  <a:pt x="2520876" y="5834"/>
                  <a:pt x="2455817" y="13063"/>
                </a:cubicBezTo>
                <a:cubicBezTo>
                  <a:pt x="2442132" y="14584"/>
                  <a:pt x="2430260" y="24179"/>
                  <a:pt x="2416629" y="26126"/>
                </a:cubicBezTo>
                <a:cubicBezTo>
                  <a:pt x="2369018" y="32927"/>
                  <a:pt x="2320834" y="34834"/>
                  <a:pt x="2272937" y="39188"/>
                </a:cubicBezTo>
                <a:cubicBezTo>
                  <a:pt x="2146789" y="81238"/>
                  <a:pt x="2342921" y="13807"/>
                  <a:pt x="2181497" y="78377"/>
                </a:cubicBezTo>
                <a:cubicBezTo>
                  <a:pt x="2155928" y="88605"/>
                  <a:pt x="2103120" y="104503"/>
                  <a:pt x="2103120" y="104503"/>
                </a:cubicBezTo>
                <a:cubicBezTo>
                  <a:pt x="2090057" y="117566"/>
                  <a:pt x="2079303" y="133444"/>
                  <a:pt x="2063932" y="143691"/>
                </a:cubicBezTo>
                <a:cubicBezTo>
                  <a:pt x="2052475" y="151329"/>
                  <a:pt x="2038437" y="155313"/>
                  <a:pt x="2024743" y="156754"/>
                </a:cubicBezTo>
                <a:cubicBezTo>
                  <a:pt x="1955322" y="164062"/>
                  <a:pt x="1885406" y="165463"/>
                  <a:pt x="1815737" y="169817"/>
                </a:cubicBezTo>
                <a:cubicBezTo>
                  <a:pt x="1727202" y="199329"/>
                  <a:pt x="1835210" y="169817"/>
                  <a:pt x="1685109" y="169817"/>
                </a:cubicBezTo>
                <a:cubicBezTo>
                  <a:pt x="1671339" y="169817"/>
                  <a:pt x="1659422" y="180180"/>
                  <a:pt x="1645920" y="182880"/>
                </a:cubicBezTo>
                <a:cubicBezTo>
                  <a:pt x="1577527" y="196559"/>
                  <a:pt x="1576251" y="211183"/>
                  <a:pt x="1554480" y="209006"/>
                </a:cubicBezTo>
                <a:close/>
              </a:path>
            </a:pathLst>
          </a:cu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b="1" dirty="0" smtClean="0">
                <a:solidFill>
                  <a:schemeClr val="tx1"/>
                </a:solidFill>
                <a:cs typeface="B Jadid" pitchFamily="2" charset="-78"/>
              </a:rPr>
              <a:t>سیاستها</a:t>
            </a:r>
            <a:endParaRPr lang="en-US" sz="4400" b="1" dirty="0">
              <a:solidFill>
                <a:schemeClr val="tx1"/>
              </a:solidFill>
              <a:latin typeface="IranNastaliq" pitchFamily="18" charset="0"/>
              <a:cs typeface="B Jadid" pitchFamily="2" charset="-78"/>
            </a:endParaRPr>
          </a:p>
        </p:txBody>
      </p:sp>
      <p:sp>
        <p:nvSpPr>
          <p:cNvPr id="9" name="Freeform 8">
            <a:hlinkClick r:id="rId4" action="ppaction://hlinksldjump"/>
          </p:cNvPr>
          <p:cNvSpPr/>
          <p:nvPr/>
        </p:nvSpPr>
        <p:spPr>
          <a:xfrm>
            <a:off x="228600" y="3581400"/>
            <a:ext cx="2438400" cy="2133600"/>
          </a:xfrm>
          <a:custGeom>
            <a:avLst/>
            <a:gdLst>
              <a:gd name="connsiteX0" fmla="*/ 1554480 w 3344092"/>
              <a:gd name="connsiteY0" fmla="*/ 209006 h 2926080"/>
              <a:gd name="connsiteX1" fmla="*/ 1515292 w 3344092"/>
              <a:gd name="connsiteY1" fmla="*/ 169817 h 2926080"/>
              <a:gd name="connsiteX2" fmla="*/ 1319349 w 3344092"/>
              <a:gd name="connsiteY2" fmla="*/ 156754 h 2926080"/>
              <a:gd name="connsiteX3" fmla="*/ 1280160 w 3344092"/>
              <a:gd name="connsiteY3" fmla="*/ 195943 h 2926080"/>
              <a:gd name="connsiteX4" fmla="*/ 1214846 w 3344092"/>
              <a:gd name="connsiteY4" fmla="*/ 261257 h 2926080"/>
              <a:gd name="connsiteX5" fmla="*/ 875212 w 3344092"/>
              <a:gd name="connsiteY5" fmla="*/ 274320 h 2926080"/>
              <a:gd name="connsiteX6" fmla="*/ 836023 w 3344092"/>
              <a:gd name="connsiteY6" fmla="*/ 287383 h 2926080"/>
              <a:gd name="connsiteX7" fmla="*/ 757646 w 3344092"/>
              <a:gd name="connsiteY7" fmla="*/ 352697 h 2926080"/>
              <a:gd name="connsiteX8" fmla="*/ 705395 w 3344092"/>
              <a:gd name="connsiteY8" fmla="*/ 431074 h 2926080"/>
              <a:gd name="connsiteX9" fmla="*/ 718457 w 3344092"/>
              <a:gd name="connsiteY9" fmla="*/ 535577 h 2926080"/>
              <a:gd name="connsiteX10" fmla="*/ 600892 w 3344092"/>
              <a:gd name="connsiteY10" fmla="*/ 574766 h 2926080"/>
              <a:gd name="connsiteX11" fmla="*/ 522515 w 3344092"/>
              <a:gd name="connsiteY11" fmla="*/ 627017 h 2926080"/>
              <a:gd name="connsiteX12" fmla="*/ 378823 w 3344092"/>
              <a:gd name="connsiteY12" fmla="*/ 783771 h 2926080"/>
              <a:gd name="connsiteX13" fmla="*/ 352697 w 3344092"/>
              <a:gd name="connsiteY13" fmla="*/ 822960 h 2926080"/>
              <a:gd name="connsiteX14" fmla="*/ 339635 w 3344092"/>
              <a:gd name="connsiteY14" fmla="*/ 875211 h 2926080"/>
              <a:gd name="connsiteX15" fmla="*/ 326572 w 3344092"/>
              <a:gd name="connsiteY15" fmla="*/ 1084217 h 2926080"/>
              <a:gd name="connsiteX16" fmla="*/ 300446 w 3344092"/>
              <a:gd name="connsiteY16" fmla="*/ 1149531 h 2926080"/>
              <a:gd name="connsiteX17" fmla="*/ 235132 w 3344092"/>
              <a:gd name="connsiteY17" fmla="*/ 1201783 h 2926080"/>
              <a:gd name="connsiteX18" fmla="*/ 156755 w 3344092"/>
              <a:gd name="connsiteY18" fmla="*/ 1280160 h 2926080"/>
              <a:gd name="connsiteX19" fmla="*/ 117566 w 3344092"/>
              <a:gd name="connsiteY19" fmla="*/ 1306286 h 2926080"/>
              <a:gd name="connsiteX20" fmla="*/ 78377 w 3344092"/>
              <a:gd name="connsiteY20" fmla="*/ 1345474 h 2926080"/>
              <a:gd name="connsiteX21" fmla="*/ 0 w 3344092"/>
              <a:gd name="connsiteY21" fmla="*/ 1397726 h 2926080"/>
              <a:gd name="connsiteX22" fmla="*/ 13063 w 3344092"/>
              <a:gd name="connsiteY22" fmla="*/ 1489166 h 2926080"/>
              <a:gd name="connsiteX23" fmla="*/ 52252 w 3344092"/>
              <a:gd name="connsiteY23" fmla="*/ 1528354 h 2926080"/>
              <a:gd name="connsiteX24" fmla="*/ 91440 w 3344092"/>
              <a:gd name="connsiteY24" fmla="*/ 1580606 h 2926080"/>
              <a:gd name="connsiteX25" fmla="*/ 209006 w 3344092"/>
              <a:gd name="connsiteY25" fmla="*/ 1672046 h 2926080"/>
              <a:gd name="connsiteX26" fmla="*/ 248195 w 3344092"/>
              <a:gd name="connsiteY26" fmla="*/ 1711234 h 2926080"/>
              <a:gd name="connsiteX27" fmla="*/ 287383 w 3344092"/>
              <a:gd name="connsiteY27" fmla="*/ 2037806 h 2926080"/>
              <a:gd name="connsiteX28" fmla="*/ 300446 w 3344092"/>
              <a:gd name="connsiteY28" fmla="*/ 2076994 h 2926080"/>
              <a:gd name="connsiteX29" fmla="*/ 365760 w 3344092"/>
              <a:gd name="connsiteY29" fmla="*/ 2207623 h 2926080"/>
              <a:gd name="connsiteX30" fmla="*/ 378823 w 3344092"/>
              <a:gd name="connsiteY30" fmla="*/ 2272937 h 2926080"/>
              <a:gd name="connsiteX31" fmla="*/ 522515 w 3344092"/>
              <a:gd name="connsiteY31" fmla="*/ 2325188 h 2926080"/>
              <a:gd name="connsiteX32" fmla="*/ 613955 w 3344092"/>
              <a:gd name="connsiteY32" fmla="*/ 2351314 h 2926080"/>
              <a:gd name="connsiteX33" fmla="*/ 666206 w 3344092"/>
              <a:gd name="connsiteY33" fmla="*/ 2364377 h 2926080"/>
              <a:gd name="connsiteX34" fmla="*/ 705395 w 3344092"/>
              <a:gd name="connsiteY34" fmla="*/ 2351314 h 2926080"/>
              <a:gd name="connsiteX35" fmla="*/ 731520 w 3344092"/>
              <a:gd name="connsiteY35" fmla="*/ 2312126 h 2926080"/>
              <a:gd name="connsiteX36" fmla="*/ 809897 w 3344092"/>
              <a:gd name="connsiteY36" fmla="*/ 2325188 h 2926080"/>
              <a:gd name="connsiteX37" fmla="*/ 849086 w 3344092"/>
              <a:gd name="connsiteY37" fmla="*/ 2338251 h 2926080"/>
              <a:gd name="connsiteX38" fmla="*/ 1045029 w 3344092"/>
              <a:gd name="connsiteY38" fmla="*/ 2351314 h 2926080"/>
              <a:gd name="connsiteX39" fmla="*/ 1058092 w 3344092"/>
              <a:gd name="connsiteY39" fmla="*/ 2390503 h 2926080"/>
              <a:gd name="connsiteX40" fmla="*/ 1201783 w 3344092"/>
              <a:gd name="connsiteY40" fmla="*/ 2547257 h 2926080"/>
              <a:gd name="connsiteX41" fmla="*/ 1319349 w 3344092"/>
              <a:gd name="connsiteY41" fmla="*/ 2638697 h 2926080"/>
              <a:gd name="connsiteX42" fmla="*/ 1476103 w 3344092"/>
              <a:gd name="connsiteY42" fmla="*/ 2704011 h 2926080"/>
              <a:gd name="connsiteX43" fmla="*/ 1554480 w 3344092"/>
              <a:gd name="connsiteY43" fmla="*/ 2743200 h 2926080"/>
              <a:gd name="connsiteX44" fmla="*/ 1619795 w 3344092"/>
              <a:gd name="connsiteY44" fmla="*/ 2769326 h 2926080"/>
              <a:gd name="connsiteX45" fmla="*/ 1658983 w 3344092"/>
              <a:gd name="connsiteY45" fmla="*/ 2795451 h 2926080"/>
              <a:gd name="connsiteX46" fmla="*/ 1711235 w 3344092"/>
              <a:gd name="connsiteY46" fmla="*/ 2834640 h 2926080"/>
              <a:gd name="connsiteX47" fmla="*/ 1763486 w 3344092"/>
              <a:gd name="connsiteY47" fmla="*/ 2847703 h 2926080"/>
              <a:gd name="connsiteX48" fmla="*/ 1815737 w 3344092"/>
              <a:gd name="connsiteY48" fmla="*/ 2886891 h 2926080"/>
              <a:gd name="connsiteX49" fmla="*/ 1933303 w 3344092"/>
              <a:gd name="connsiteY49" fmla="*/ 2926080 h 2926080"/>
              <a:gd name="connsiteX50" fmla="*/ 2037806 w 3344092"/>
              <a:gd name="connsiteY50" fmla="*/ 2899954 h 2926080"/>
              <a:gd name="connsiteX51" fmla="*/ 2076995 w 3344092"/>
              <a:gd name="connsiteY51" fmla="*/ 2886891 h 2926080"/>
              <a:gd name="connsiteX52" fmla="*/ 2155372 w 3344092"/>
              <a:gd name="connsiteY52" fmla="*/ 2821577 h 2926080"/>
              <a:gd name="connsiteX53" fmla="*/ 2194560 w 3344092"/>
              <a:gd name="connsiteY53" fmla="*/ 2769326 h 2926080"/>
              <a:gd name="connsiteX54" fmla="*/ 2220686 w 3344092"/>
              <a:gd name="connsiteY54" fmla="*/ 2730137 h 2926080"/>
              <a:gd name="connsiteX55" fmla="*/ 2259875 w 3344092"/>
              <a:gd name="connsiteY55" fmla="*/ 2690948 h 2926080"/>
              <a:gd name="connsiteX56" fmla="*/ 2286000 w 3344092"/>
              <a:gd name="connsiteY56" fmla="*/ 2638697 h 2926080"/>
              <a:gd name="connsiteX57" fmla="*/ 2377440 w 3344092"/>
              <a:gd name="connsiteY57" fmla="*/ 2547257 h 2926080"/>
              <a:gd name="connsiteX58" fmla="*/ 2508069 w 3344092"/>
              <a:gd name="connsiteY58" fmla="*/ 2521131 h 2926080"/>
              <a:gd name="connsiteX59" fmla="*/ 2625635 w 3344092"/>
              <a:gd name="connsiteY59" fmla="*/ 2468880 h 2926080"/>
              <a:gd name="connsiteX60" fmla="*/ 2664823 w 3344092"/>
              <a:gd name="connsiteY60" fmla="*/ 2455817 h 2926080"/>
              <a:gd name="connsiteX61" fmla="*/ 2743200 w 3344092"/>
              <a:gd name="connsiteY61" fmla="*/ 2364377 h 2926080"/>
              <a:gd name="connsiteX62" fmla="*/ 2782389 w 3344092"/>
              <a:gd name="connsiteY62" fmla="*/ 2312126 h 2926080"/>
              <a:gd name="connsiteX63" fmla="*/ 2808515 w 3344092"/>
              <a:gd name="connsiteY63" fmla="*/ 2272937 h 2926080"/>
              <a:gd name="connsiteX64" fmla="*/ 2847703 w 3344092"/>
              <a:gd name="connsiteY64" fmla="*/ 2246811 h 2926080"/>
              <a:gd name="connsiteX65" fmla="*/ 2886892 w 3344092"/>
              <a:gd name="connsiteY65" fmla="*/ 2207623 h 2926080"/>
              <a:gd name="connsiteX66" fmla="*/ 2913017 w 3344092"/>
              <a:gd name="connsiteY66" fmla="*/ 2129246 h 2926080"/>
              <a:gd name="connsiteX67" fmla="*/ 2926080 w 3344092"/>
              <a:gd name="connsiteY67" fmla="*/ 2090057 h 2926080"/>
              <a:gd name="connsiteX68" fmla="*/ 2926080 w 3344092"/>
              <a:gd name="connsiteY68" fmla="*/ 1907177 h 2926080"/>
              <a:gd name="connsiteX69" fmla="*/ 2952206 w 3344092"/>
              <a:gd name="connsiteY69" fmla="*/ 1867988 h 2926080"/>
              <a:gd name="connsiteX70" fmla="*/ 3056709 w 3344092"/>
              <a:gd name="connsiteY70" fmla="*/ 1763486 h 2926080"/>
              <a:gd name="connsiteX71" fmla="*/ 3174275 w 3344092"/>
              <a:gd name="connsiteY71" fmla="*/ 1619794 h 2926080"/>
              <a:gd name="connsiteX72" fmla="*/ 3226526 w 3344092"/>
              <a:gd name="connsiteY72" fmla="*/ 1554480 h 2926080"/>
              <a:gd name="connsiteX73" fmla="*/ 3252652 w 3344092"/>
              <a:gd name="connsiteY73" fmla="*/ 1515291 h 2926080"/>
              <a:gd name="connsiteX74" fmla="*/ 3291840 w 3344092"/>
              <a:gd name="connsiteY74" fmla="*/ 1410788 h 2926080"/>
              <a:gd name="connsiteX75" fmla="*/ 3304903 w 3344092"/>
              <a:gd name="connsiteY75" fmla="*/ 1345474 h 2926080"/>
              <a:gd name="connsiteX76" fmla="*/ 3331029 w 3344092"/>
              <a:gd name="connsiteY76" fmla="*/ 1254034 h 2926080"/>
              <a:gd name="connsiteX77" fmla="*/ 3344092 w 3344092"/>
              <a:gd name="connsiteY77" fmla="*/ 1175657 h 2926080"/>
              <a:gd name="connsiteX78" fmla="*/ 3331029 w 3344092"/>
              <a:gd name="connsiteY78" fmla="*/ 953588 h 2926080"/>
              <a:gd name="connsiteX79" fmla="*/ 3265715 w 3344092"/>
              <a:gd name="connsiteY79" fmla="*/ 888274 h 2926080"/>
              <a:gd name="connsiteX80" fmla="*/ 3148149 w 3344092"/>
              <a:gd name="connsiteY80" fmla="*/ 757646 h 2926080"/>
              <a:gd name="connsiteX81" fmla="*/ 3108960 w 3344092"/>
              <a:gd name="connsiteY81" fmla="*/ 718457 h 2926080"/>
              <a:gd name="connsiteX82" fmla="*/ 3004457 w 3344092"/>
              <a:gd name="connsiteY82" fmla="*/ 705394 h 2926080"/>
              <a:gd name="connsiteX83" fmla="*/ 2965269 w 3344092"/>
              <a:gd name="connsiteY83" fmla="*/ 679268 h 2926080"/>
              <a:gd name="connsiteX84" fmla="*/ 2913017 w 3344092"/>
              <a:gd name="connsiteY84" fmla="*/ 653143 h 2926080"/>
              <a:gd name="connsiteX85" fmla="*/ 2860766 w 3344092"/>
              <a:gd name="connsiteY85" fmla="*/ 483326 h 2926080"/>
              <a:gd name="connsiteX86" fmla="*/ 2808515 w 3344092"/>
              <a:gd name="connsiteY86" fmla="*/ 313508 h 2926080"/>
              <a:gd name="connsiteX87" fmla="*/ 2782389 w 3344092"/>
              <a:gd name="connsiteY87" fmla="*/ 235131 h 2926080"/>
              <a:gd name="connsiteX88" fmla="*/ 2743200 w 3344092"/>
              <a:gd name="connsiteY88" fmla="*/ 143691 h 2926080"/>
              <a:gd name="connsiteX89" fmla="*/ 2690949 w 3344092"/>
              <a:gd name="connsiteY89" fmla="*/ 26126 h 2926080"/>
              <a:gd name="connsiteX90" fmla="*/ 2651760 w 3344092"/>
              <a:gd name="connsiteY90" fmla="*/ 0 h 2926080"/>
              <a:gd name="connsiteX91" fmla="*/ 2455817 w 3344092"/>
              <a:gd name="connsiteY91" fmla="*/ 13063 h 2926080"/>
              <a:gd name="connsiteX92" fmla="*/ 2416629 w 3344092"/>
              <a:gd name="connsiteY92" fmla="*/ 26126 h 2926080"/>
              <a:gd name="connsiteX93" fmla="*/ 2272937 w 3344092"/>
              <a:gd name="connsiteY93" fmla="*/ 39188 h 2926080"/>
              <a:gd name="connsiteX94" fmla="*/ 2181497 w 3344092"/>
              <a:gd name="connsiteY94" fmla="*/ 78377 h 2926080"/>
              <a:gd name="connsiteX95" fmla="*/ 2103120 w 3344092"/>
              <a:gd name="connsiteY95" fmla="*/ 104503 h 2926080"/>
              <a:gd name="connsiteX96" fmla="*/ 2063932 w 3344092"/>
              <a:gd name="connsiteY96" fmla="*/ 143691 h 2926080"/>
              <a:gd name="connsiteX97" fmla="*/ 2024743 w 3344092"/>
              <a:gd name="connsiteY97" fmla="*/ 156754 h 2926080"/>
              <a:gd name="connsiteX98" fmla="*/ 1815737 w 3344092"/>
              <a:gd name="connsiteY98" fmla="*/ 169817 h 2926080"/>
              <a:gd name="connsiteX99" fmla="*/ 1685109 w 3344092"/>
              <a:gd name="connsiteY99" fmla="*/ 169817 h 2926080"/>
              <a:gd name="connsiteX100" fmla="*/ 1645920 w 3344092"/>
              <a:gd name="connsiteY100" fmla="*/ 182880 h 2926080"/>
              <a:gd name="connsiteX101" fmla="*/ 1554480 w 3344092"/>
              <a:gd name="connsiteY101" fmla="*/ 209006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344092" h="2926080">
                <a:moveTo>
                  <a:pt x="1554480" y="209006"/>
                </a:moveTo>
                <a:cubicBezTo>
                  <a:pt x="1532709" y="206829"/>
                  <a:pt x="1531441" y="178789"/>
                  <a:pt x="1515292" y="169817"/>
                </a:cubicBezTo>
                <a:cubicBezTo>
                  <a:pt x="1438103" y="126934"/>
                  <a:pt x="1409026" y="146790"/>
                  <a:pt x="1319349" y="156754"/>
                </a:cubicBezTo>
                <a:cubicBezTo>
                  <a:pt x="1306286" y="169817"/>
                  <a:pt x="1291987" y="181751"/>
                  <a:pt x="1280160" y="195943"/>
                </a:cubicBezTo>
                <a:cubicBezTo>
                  <a:pt x="1262633" y="216976"/>
                  <a:pt x="1249791" y="257642"/>
                  <a:pt x="1214846" y="261257"/>
                </a:cubicBezTo>
                <a:cubicBezTo>
                  <a:pt x="1102152" y="272915"/>
                  <a:pt x="988423" y="269966"/>
                  <a:pt x="875212" y="274320"/>
                </a:cubicBezTo>
                <a:cubicBezTo>
                  <a:pt x="862149" y="278674"/>
                  <a:pt x="848339" y="281225"/>
                  <a:pt x="836023" y="287383"/>
                </a:cubicBezTo>
                <a:cubicBezTo>
                  <a:pt x="808577" y="301106"/>
                  <a:pt x="776031" y="329060"/>
                  <a:pt x="757646" y="352697"/>
                </a:cubicBezTo>
                <a:cubicBezTo>
                  <a:pt x="738369" y="377482"/>
                  <a:pt x="705395" y="431074"/>
                  <a:pt x="705395" y="431074"/>
                </a:cubicBezTo>
                <a:cubicBezTo>
                  <a:pt x="709749" y="465908"/>
                  <a:pt x="739105" y="507186"/>
                  <a:pt x="718457" y="535577"/>
                </a:cubicBezTo>
                <a:cubicBezTo>
                  <a:pt x="694161" y="568984"/>
                  <a:pt x="635263" y="551852"/>
                  <a:pt x="600892" y="574766"/>
                </a:cubicBezTo>
                <a:cubicBezTo>
                  <a:pt x="574766" y="592183"/>
                  <a:pt x="546355" y="606583"/>
                  <a:pt x="522515" y="627017"/>
                </a:cubicBezTo>
                <a:cubicBezTo>
                  <a:pt x="453277" y="686363"/>
                  <a:pt x="425181" y="718870"/>
                  <a:pt x="378823" y="783771"/>
                </a:cubicBezTo>
                <a:cubicBezTo>
                  <a:pt x="369698" y="796546"/>
                  <a:pt x="361406" y="809897"/>
                  <a:pt x="352697" y="822960"/>
                </a:cubicBezTo>
                <a:cubicBezTo>
                  <a:pt x="348343" y="840377"/>
                  <a:pt x="341421" y="857347"/>
                  <a:pt x="339635" y="875211"/>
                </a:cubicBezTo>
                <a:cubicBezTo>
                  <a:pt x="332689" y="944669"/>
                  <a:pt x="336444" y="1015114"/>
                  <a:pt x="326572" y="1084217"/>
                </a:cubicBezTo>
                <a:cubicBezTo>
                  <a:pt x="323256" y="1107430"/>
                  <a:pt x="314842" y="1131022"/>
                  <a:pt x="300446" y="1149531"/>
                </a:cubicBezTo>
                <a:cubicBezTo>
                  <a:pt x="283329" y="1171539"/>
                  <a:pt x="255762" y="1183028"/>
                  <a:pt x="235132" y="1201783"/>
                </a:cubicBezTo>
                <a:cubicBezTo>
                  <a:pt x="207793" y="1226637"/>
                  <a:pt x="187497" y="1259665"/>
                  <a:pt x="156755" y="1280160"/>
                </a:cubicBezTo>
                <a:cubicBezTo>
                  <a:pt x="143692" y="1288869"/>
                  <a:pt x="129627" y="1296235"/>
                  <a:pt x="117566" y="1306286"/>
                </a:cubicBezTo>
                <a:cubicBezTo>
                  <a:pt x="103374" y="1318112"/>
                  <a:pt x="92959" y="1334132"/>
                  <a:pt x="78377" y="1345474"/>
                </a:cubicBezTo>
                <a:cubicBezTo>
                  <a:pt x="53592" y="1364751"/>
                  <a:pt x="0" y="1397726"/>
                  <a:pt x="0" y="1397726"/>
                </a:cubicBezTo>
                <a:cubicBezTo>
                  <a:pt x="4354" y="1428206"/>
                  <a:pt x="1628" y="1460579"/>
                  <a:pt x="13063" y="1489166"/>
                </a:cubicBezTo>
                <a:cubicBezTo>
                  <a:pt x="19924" y="1506318"/>
                  <a:pt x="40230" y="1514328"/>
                  <a:pt x="52252" y="1528354"/>
                </a:cubicBezTo>
                <a:cubicBezTo>
                  <a:pt x="66421" y="1544884"/>
                  <a:pt x="75391" y="1565894"/>
                  <a:pt x="91440" y="1580606"/>
                </a:cubicBezTo>
                <a:cubicBezTo>
                  <a:pt x="128037" y="1614154"/>
                  <a:pt x="173900" y="1636941"/>
                  <a:pt x="209006" y="1672046"/>
                </a:cubicBezTo>
                <a:lnTo>
                  <a:pt x="248195" y="1711234"/>
                </a:lnTo>
                <a:cubicBezTo>
                  <a:pt x="293632" y="1847555"/>
                  <a:pt x="246323" y="1695646"/>
                  <a:pt x="287383" y="2037806"/>
                </a:cubicBezTo>
                <a:cubicBezTo>
                  <a:pt x="289024" y="2051477"/>
                  <a:pt x="295332" y="2064210"/>
                  <a:pt x="300446" y="2076994"/>
                </a:cubicBezTo>
                <a:cubicBezTo>
                  <a:pt x="338257" y="2171520"/>
                  <a:pt x="324821" y="2146212"/>
                  <a:pt x="365760" y="2207623"/>
                </a:cubicBezTo>
                <a:cubicBezTo>
                  <a:pt x="370114" y="2229394"/>
                  <a:pt x="365502" y="2255175"/>
                  <a:pt x="378823" y="2272937"/>
                </a:cubicBezTo>
                <a:cubicBezTo>
                  <a:pt x="412808" y="2318251"/>
                  <a:pt x="475468" y="2315779"/>
                  <a:pt x="522515" y="2325188"/>
                </a:cubicBezTo>
                <a:cubicBezTo>
                  <a:pt x="590564" y="2338797"/>
                  <a:pt x="555863" y="2334716"/>
                  <a:pt x="613955" y="2351314"/>
                </a:cubicBezTo>
                <a:cubicBezTo>
                  <a:pt x="631217" y="2356246"/>
                  <a:pt x="648789" y="2360023"/>
                  <a:pt x="666206" y="2364377"/>
                </a:cubicBezTo>
                <a:cubicBezTo>
                  <a:pt x="679269" y="2360023"/>
                  <a:pt x="694643" y="2359916"/>
                  <a:pt x="705395" y="2351314"/>
                </a:cubicBezTo>
                <a:cubicBezTo>
                  <a:pt x="717654" y="2341507"/>
                  <a:pt x="716289" y="2315934"/>
                  <a:pt x="731520" y="2312126"/>
                </a:cubicBezTo>
                <a:cubicBezTo>
                  <a:pt x="757215" y="2305702"/>
                  <a:pt x="783771" y="2320834"/>
                  <a:pt x="809897" y="2325188"/>
                </a:cubicBezTo>
                <a:cubicBezTo>
                  <a:pt x="822960" y="2329542"/>
                  <a:pt x="835401" y="2336730"/>
                  <a:pt x="849086" y="2338251"/>
                </a:cubicBezTo>
                <a:cubicBezTo>
                  <a:pt x="914145" y="2345480"/>
                  <a:pt x="981524" y="2335438"/>
                  <a:pt x="1045029" y="2351314"/>
                </a:cubicBezTo>
                <a:cubicBezTo>
                  <a:pt x="1058387" y="2354654"/>
                  <a:pt x="1050196" y="2379222"/>
                  <a:pt x="1058092" y="2390503"/>
                </a:cubicBezTo>
                <a:cubicBezTo>
                  <a:pt x="1080857" y="2423025"/>
                  <a:pt x="1166103" y="2516674"/>
                  <a:pt x="1201783" y="2547257"/>
                </a:cubicBezTo>
                <a:cubicBezTo>
                  <a:pt x="1239478" y="2579567"/>
                  <a:pt x="1274944" y="2616494"/>
                  <a:pt x="1319349" y="2638697"/>
                </a:cubicBezTo>
                <a:cubicBezTo>
                  <a:pt x="1534881" y="2746464"/>
                  <a:pt x="1263928" y="2615605"/>
                  <a:pt x="1476103" y="2704011"/>
                </a:cubicBezTo>
                <a:cubicBezTo>
                  <a:pt x="1503066" y="2715245"/>
                  <a:pt x="1527889" y="2731113"/>
                  <a:pt x="1554480" y="2743200"/>
                </a:cubicBezTo>
                <a:cubicBezTo>
                  <a:pt x="1575827" y="2752903"/>
                  <a:pt x="1598822" y="2758839"/>
                  <a:pt x="1619795" y="2769326"/>
                </a:cubicBezTo>
                <a:cubicBezTo>
                  <a:pt x="1633837" y="2776347"/>
                  <a:pt x="1646208" y="2786326"/>
                  <a:pt x="1658983" y="2795451"/>
                </a:cubicBezTo>
                <a:cubicBezTo>
                  <a:pt x="1676699" y="2808105"/>
                  <a:pt x="1691762" y="2824903"/>
                  <a:pt x="1711235" y="2834640"/>
                </a:cubicBezTo>
                <a:cubicBezTo>
                  <a:pt x="1727293" y="2842669"/>
                  <a:pt x="1746069" y="2843349"/>
                  <a:pt x="1763486" y="2847703"/>
                </a:cubicBezTo>
                <a:cubicBezTo>
                  <a:pt x="1780903" y="2860766"/>
                  <a:pt x="1796706" y="2876318"/>
                  <a:pt x="1815737" y="2886891"/>
                </a:cubicBezTo>
                <a:cubicBezTo>
                  <a:pt x="1855984" y="2909250"/>
                  <a:pt x="1890259" y="2915319"/>
                  <a:pt x="1933303" y="2926080"/>
                </a:cubicBezTo>
                <a:cubicBezTo>
                  <a:pt x="1968137" y="2917371"/>
                  <a:pt x="2003742" y="2911309"/>
                  <a:pt x="2037806" y="2899954"/>
                </a:cubicBezTo>
                <a:cubicBezTo>
                  <a:pt x="2050869" y="2895600"/>
                  <a:pt x="2064679" y="2893049"/>
                  <a:pt x="2076995" y="2886891"/>
                </a:cubicBezTo>
                <a:cubicBezTo>
                  <a:pt x="2107231" y="2871773"/>
                  <a:pt x="2133704" y="2846856"/>
                  <a:pt x="2155372" y="2821577"/>
                </a:cubicBezTo>
                <a:cubicBezTo>
                  <a:pt x="2169540" y="2805047"/>
                  <a:pt x="2181906" y="2787042"/>
                  <a:pt x="2194560" y="2769326"/>
                </a:cubicBezTo>
                <a:cubicBezTo>
                  <a:pt x="2203685" y="2756551"/>
                  <a:pt x="2210635" y="2742198"/>
                  <a:pt x="2220686" y="2730137"/>
                </a:cubicBezTo>
                <a:cubicBezTo>
                  <a:pt x="2232513" y="2715945"/>
                  <a:pt x="2246812" y="2704011"/>
                  <a:pt x="2259875" y="2690948"/>
                </a:cubicBezTo>
                <a:cubicBezTo>
                  <a:pt x="2268583" y="2673531"/>
                  <a:pt x="2275679" y="2655210"/>
                  <a:pt x="2286000" y="2638697"/>
                </a:cubicBezTo>
                <a:cubicBezTo>
                  <a:pt x="2309749" y="2600698"/>
                  <a:pt x="2336275" y="2567840"/>
                  <a:pt x="2377440" y="2547257"/>
                </a:cubicBezTo>
                <a:cubicBezTo>
                  <a:pt x="2396926" y="2537514"/>
                  <a:pt x="2498229" y="2522771"/>
                  <a:pt x="2508069" y="2521131"/>
                </a:cubicBezTo>
                <a:cubicBezTo>
                  <a:pt x="2570172" y="2479730"/>
                  <a:pt x="2532363" y="2499971"/>
                  <a:pt x="2625635" y="2468880"/>
                </a:cubicBezTo>
                <a:lnTo>
                  <a:pt x="2664823" y="2455817"/>
                </a:lnTo>
                <a:cubicBezTo>
                  <a:pt x="2779424" y="2303018"/>
                  <a:pt x="2634034" y="2491738"/>
                  <a:pt x="2743200" y="2364377"/>
                </a:cubicBezTo>
                <a:cubicBezTo>
                  <a:pt x="2757369" y="2347847"/>
                  <a:pt x="2769735" y="2329842"/>
                  <a:pt x="2782389" y="2312126"/>
                </a:cubicBezTo>
                <a:cubicBezTo>
                  <a:pt x="2791514" y="2299351"/>
                  <a:pt x="2797414" y="2284039"/>
                  <a:pt x="2808515" y="2272937"/>
                </a:cubicBezTo>
                <a:cubicBezTo>
                  <a:pt x="2819616" y="2261836"/>
                  <a:pt x="2835642" y="2256862"/>
                  <a:pt x="2847703" y="2246811"/>
                </a:cubicBezTo>
                <a:cubicBezTo>
                  <a:pt x="2861895" y="2234984"/>
                  <a:pt x="2873829" y="2220686"/>
                  <a:pt x="2886892" y="2207623"/>
                </a:cubicBezTo>
                <a:lnTo>
                  <a:pt x="2913017" y="2129246"/>
                </a:lnTo>
                <a:lnTo>
                  <a:pt x="2926080" y="2090057"/>
                </a:lnTo>
                <a:cubicBezTo>
                  <a:pt x="2914843" y="2011399"/>
                  <a:pt x="2902482" y="1985835"/>
                  <a:pt x="2926080" y="1907177"/>
                </a:cubicBezTo>
                <a:cubicBezTo>
                  <a:pt x="2930591" y="1892139"/>
                  <a:pt x="2941645" y="1879605"/>
                  <a:pt x="2952206" y="1867988"/>
                </a:cubicBezTo>
                <a:cubicBezTo>
                  <a:pt x="2985344" y="1831536"/>
                  <a:pt x="3025514" y="1801613"/>
                  <a:pt x="3056709" y="1763486"/>
                </a:cubicBezTo>
                <a:lnTo>
                  <a:pt x="3174275" y="1619794"/>
                </a:lnTo>
                <a:cubicBezTo>
                  <a:pt x="3191856" y="1598155"/>
                  <a:pt x="3211060" y="1577678"/>
                  <a:pt x="3226526" y="1554480"/>
                </a:cubicBezTo>
                <a:cubicBezTo>
                  <a:pt x="3235235" y="1541417"/>
                  <a:pt x="3245631" y="1529333"/>
                  <a:pt x="3252652" y="1515291"/>
                </a:cubicBezTo>
                <a:cubicBezTo>
                  <a:pt x="3258644" y="1503306"/>
                  <a:pt x="3286187" y="1433398"/>
                  <a:pt x="3291840" y="1410788"/>
                </a:cubicBezTo>
                <a:cubicBezTo>
                  <a:pt x="3297225" y="1389248"/>
                  <a:pt x="3299518" y="1367014"/>
                  <a:pt x="3304903" y="1345474"/>
                </a:cubicBezTo>
                <a:cubicBezTo>
                  <a:pt x="3329804" y="1245871"/>
                  <a:pt x="3306594" y="1376210"/>
                  <a:pt x="3331029" y="1254034"/>
                </a:cubicBezTo>
                <a:cubicBezTo>
                  <a:pt x="3336223" y="1228062"/>
                  <a:pt x="3339738" y="1201783"/>
                  <a:pt x="3344092" y="1175657"/>
                </a:cubicBezTo>
                <a:cubicBezTo>
                  <a:pt x="3339738" y="1101634"/>
                  <a:pt x="3342029" y="1026919"/>
                  <a:pt x="3331029" y="953588"/>
                </a:cubicBezTo>
                <a:cubicBezTo>
                  <a:pt x="3325335" y="915630"/>
                  <a:pt x="3288825" y="908816"/>
                  <a:pt x="3265715" y="888274"/>
                </a:cubicBezTo>
                <a:cubicBezTo>
                  <a:pt x="3146969" y="782722"/>
                  <a:pt x="3224221" y="846397"/>
                  <a:pt x="3148149" y="757646"/>
                </a:cubicBezTo>
                <a:cubicBezTo>
                  <a:pt x="3136126" y="743620"/>
                  <a:pt x="3126322" y="724770"/>
                  <a:pt x="3108960" y="718457"/>
                </a:cubicBezTo>
                <a:cubicBezTo>
                  <a:pt x="3075968" y="706460"/>
                  <a:pt x="3039291" y="709748"/>
                  <a:pt x="3004457" y="705394"/>
                </a:cubicBezTo>
                <a:cubicBezTo>
                  <a:pt x="2991394" y="696685"/>
                  <a:pt x="2978900" y="687057"/>
                  <a:pt x="2965269" y="679268"/>
                </a:cubicBezTo>
                <a:cubicBezTo>
                  <a:pt x="2948362" y="669607"/>
                  <a:pt x="2920507" y="671118"/>
                  <a:pt x="2913017" y="653143"/>
                </a:cubicBezTo>
                <a:cubicBezTo>
                  <a:pt x="2817225" y="423243"/>
                  <a:pt x="2965047" y="587605"/>
                  <a:pt x="2860766" y="483326"/>
                </a:cubicBezTo>
                <a:cubicBezTo>
                  <a:pt x="2827081" y="365429"/>
                  <a:pt x="2844658" y="421940"/>
                  <a:pt x="2808515" y="313508"/>
                </a:cubicBezTo>
                <a:cubicBezTo>
                  <a:pt x="2799807" y="287382"/>
                  <a:pt x="2793237" y="260443"/>
                  <a:pt x="2782389" y="235131"/>
                </a:cubicBezTo>
                <a:cubicBezTo>
                  <a:pt x="2769326" y="204651"/>
                  <a:pt x="2755104" y="174642"/>
                  <a:pt x="2743200" y="143691"/>
                </a:cubicBezTo>
                <a:cubicBezTo>
                  <a:pt x="2727031" y="101650"/>
                  <a:pt x="2723845" y="59022"/>
                  <a:pt x="2690949" y="26126"/>
                </a:cubicBezTo>
                <a:cubicBezTo>
                  <a:pt x="2679847" y="15025"/>
                  <a:pt x="2664823" y="8709"/>
                  <a:pt x="2651760" y="0"/>
                </a:cubicBezTo>
                <a:cubicBezTo>
                  <a:pt x="2586446" y="4354"/>
                  <a:pt x="2520876" y="5834"/>
                  <a:pt x="2455817" y="13063"/>
                </a:cubicBezTo>
                <a:cubicBezTo>
                  <a:pt x="2442132" y="14584"/>
                  <a:pt x="2430260" y="24179"/>
                  <a:pt x="2416629" y="26126"/>
                </a:cubicBezTo>
                <a:cubicBezTo>
                  <a:pt x="2369018" y="32927"/>
                  <a:pt x="2320834" y="34834"/>
                  <a:pt x="2272937" y="39188"/>
                </a:cubicBezTo>
                <a:cubicBezTo>
                  <a:pt x="2146789" y="81238"/>
                  <a:pt x="2342921" y="13807"/>
                  <a:pt x="2181497" y="78377"/>
                </a:cubicBezTo>
                <a:cubicBezTo>
                  <a:pt x="2155928" y="88605"/>
                  <a:pt x="2103120" y="104503"/>
                  <a:pt x="2103120" y="104503"/>
                </a:cubicBezTo>
                <a:cubicBezTo>
                  <a:pt x="2090057" y="117566"/>
                  <a:pt x="2079303" y="133444"/>
                  <a:pt x="2063932" y="143691"/>
                </a:cubicBezTo>
                <a:cubicBezTo>
                  <a:pt x="2052475" y="151329"/>
                  <a:pt x="2038437" y="155313"/>
                  <a:pt x="2024743" y="156754"/>
                </a:cubicBezTo>
                <a:cubicBezTo>
                  <a:pt x="1955322" y="164062"/>
                  <a:pt x="1885406" y="165463"/>
                  <a:pt x="1815737" y="169817"/>
                </a:cubicBezTo>
                <a:cubicBezTo>
                  <a:pt x="1727202" y="199329"/>
                  <a:pt x="1835210" y="169817"/>
                  <a:pt x="1685109" y="169817"/>
                </a:cubicBezTo>
                <a:cubicBezTo>
                  <a:pt x="1671339" y="169817"/>
                  <a:pt x="1659422" y="180180"/>
                  <a:pt x="1645920" y="182880"/>
                </a:cubicBezTo>
                <a:cubicBezTo>
                  <a:pt x="1577527" y="196559"/>
                  <a:pt x="1576251" y="211183"/>
                  <a:pt x="1554480" y="209006"/>
                </a:cubicBezTo>
                <a:close/>
              </a:path>
            </a:pathLst>
          </a:cu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b="1" dirty="0" smtClean="0">
                <a:solidFill>
                  <a:schemeClr val="tx1"/>
                </a:solidFill>
                <a:cs typeface="B Jadid" pitchFamily="2" charset="-78"/>
              </a:rPr>
              <a:t>عملکردها</a:t>
            </a:r>
            <a:endParaRPr lang="en-US" sz="4000" b="1" dirty="0">
              <a:solidFill>
                <a:schemeClr val="tx1"/>
              </a:solidFill>
              <a:latin typeface="IranNastaliq" pitchFamily="18" charset="0"/>
              <a:cs typeface="B Jadi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426083" y="2154232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a-IR"/>
          </a:p>
        </p:txBody>
      </p:sp>
      <p:sp>
        <p:nvSpPr>
          <p:cNvPr id="4" name="Rounded Rectangle 3"/>
          <p:cNvSpPr/>
          <p:nvPr/>
        </p:nvSpPr>
        <p:spPr>
          <a:xfrm>
            <a:off x="3581400" y="1477962"/>
            <a:ext cx="4130700" cy="8191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endParaRPr lang="fa-IR"/>
          </a:p>
        </p:txBody>
      </p:sp>
      <p:pic>
        <p:nvPicPr>
          <p:cNvPr id="5" name="Picture 15" descr="Right-07-jun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3126" y="1554162"/>
            <a:ext cx="823674" cy="6857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733800" y="1640542"/>
            <a:ext cx="390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Titr" pitchFamily="2" charset="-78"/>
              </a:rPr>
              <a:t>اطاعت از حاکم ظالم و نهی از قيام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426083" y="4003675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a-IR"/>
          </a:p>
        </p:txBody>
      </p:sp>
      <p:sp>
        <p:nvSpPr>
          <p:cNvPr id="15" name="Rounded Rectangle 14"/>
          <p:cNvSpPr/>
          <p:nvPr/>
        </p:nvSpPr>
        <p:spPr>
          <a:xfrm>
            <a:off x="3581400" y="3327405"/>
            <a:ext cx="4130700" cy="8191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endParaRPr lang="fa-IR"/>
          </a:p>
        </p:txBody>
      </p:sp>
      <p:pic>
        <p:nvPicPr>
          <p:cNvPr id="16" name="Picture 15" descr="Right-07-jun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3126" y="3403605"/>
            <a:ext cx="823674" cy="68579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581400" y="3489985"/>
            <a:ext cx="4057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200" dirty="0" smtClean="0">
                <a:cs typeface="B Titr" pitchFamily="2" charset="-78"/>
              </a:rPr>
              <a:t>تکفیر مسلمین و حلال شمردن خون آنها </a:t>
            </a:r>
            <a:endParaRPr lang="en-US" sz="2200" dirty="0">
              <a:cs typeface="B Titr" pitchFamily="2" charset="-78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5426083" y="5984875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a-IR"/>
          </a:p>
        </p:txBody>
      </p:sp>
      <p:sp>
        <p:nvSpPr>
          <p:cNvPr id="19" name="Rounded Rectangle 18"/>
          <p:cNvSpPr/>
          <p:nvPr/>
        </p:nvSpPr>
        <p:spPr>
          <a:xfrm>
            <a:off x="3581400" y="5308605"/>
            <a:ext cx="4130700" cy="8191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endParaRPr lang="fa-IR" dirty="0"/>
          </a:p>
        </p:txBody>
      </p:sp>
      <p:pic>
        <p:nvPicPr>
          <p:cNvPr id="20" name="Picture 19" descr="Right-07-jun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3126" y="5384805"/>
            <a:ext cx="823674" cy="68579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733800" y="5471185"/>
            <a:ext cx="3905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200" dirty="0" smtClean="0">
                <a:cs typeface="B Titr" pitchFamily="2" charset="-78"/>
              </a:rPr>
              <a:t>تخریب آثار اسلامی و احیای آثار یهود</a:t>
            </a:r>
            <a:endParaRPr lang="en-US" sz="2200" dirty="0">
              <a:cs typeface="B Titr" pitchFamily="2" charset="-78"/>
            </a:endParaRPr>
          </a:p>
        </p:txBody>
      </p:sp>
      <p:sp>
        <p:nvSpPr>
          <p:cNvPr id="22" name="Right Arrow 21">
            <a:hlinkClick r:id="rId3" action="ppaction://hlinksldjump"/>
          </p:cNvPr>
          <p:cNvSpPr/>
          <p:nvPr/>
        </p:nvSpPr>
        <p:spPr>
          <a:xfrm>
            <a:off x="685800" y="381000"/>
            <a:ext cx="978408" cy="48463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 rtl="1"/>
            <a:r>
              <a:rPr lang="fa-IR" sz="3600" i="1" dirty="0" smtClean="0">
                <a:solidFill>
                  <a:srgbClr val="FF0000"/>
                </a:solidFill>
                <a:cs typeface="B Titr" pitchFamily="2" charset="-78"/>
              </a:rPr>
              <a:t>سیاستهای خارجی وهابیت و همکاری با صهیونیسم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32025" y="1571625"/>
            <a:ext cx="4679950" cy="4679950"/>
          </a:xfrm>
          <a:prstGeom prst="ellipse">
            <a:avLst/>
          </a:prstGeom>
          <a:gradFill flip="none" rotWithShape="1">
            <a:gsLst>
              <a:gs pos="71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cxnSp>
        <p:nvCxnSpPr>
          <p:cNvPr id="19" name="Straight Connector 18"/>
          <p:cNvCxnSpPr/>
          <p:nvPr/>
        </p:nvCxnSpPr>
        <p:spPr>
          <a:xfrm rot="10800000" flipH="1">
            <a:off x="2232025" y="3911600"/>
            <a:ext cx="4679950" cy="15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hlinkClick r:id="rId2" action="ppaction://hlinksldjump"/>
          </p:cNvPr>
          <p:cNvSpPr txBox="1"/>
          <p:nvPr/>
        </p:nvSpPr>
        <p:spPr>
          <a:xfrm>
            <a:off x="2643187" y="2228671"/>
            <a:ext cx="1928813" cy="1200329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Zar" pitchFamily="2" charset="-78"/>
              </a:rPr>
              <a:t>زمینه سازی حضور صهیونیسم در منطقه از طریق القاعده و طالبان</a:t>
            </a: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B Zar" pitchFamily="2" charset="-78"/>
            </a:endParaRPr>
          </a:p>
        </p:txBody>
      </p:sp>
      <p:sp>
        <p:nvSpPr>
          <p:cNvPr id="21" name="TextBox 20">
            <a:hlinkClick r:id="rId3" action="ppaction://hlinksldjump"/>
          </p:cNvPr>
          <p:cNvSpPr txBox="1"/>
          <p:nvPr/>
        </p:nvSpPr>
        <p:spPr>
          <a:xfrm>
            <a:off x="4495800" y="4419600"/>
            <a:ext cx="1928812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 smtClean="0">
                <a:cs typeface="B Zar" pitchFamily="2" charset="-78"/>
              </a:rPr>
              <a:t>فراهم کردن 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 smtClean="0">
                <a:cs typeface="B Zar" pitchFamily="2" charset="-78"/>
              </a:rPr>
              <a:t>زمینه برای نابودی مقاومت در فلسطین</a:t>
            </a:r>
            <a:endParaRPr lang="fa-I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itchFamily="2" charset="-78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231232" y="3910806"/>
            <a:ext cx="4681538" cy="3175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hlinkClick r:id="rId4" action="ppaction://hlinksldjump"/>
          </p:cNvPr>
          <p:cNvSpPr txBox="1"/>
          <p:nvPr/>
        </p:nvSpPr>
        <p:spPr>
          <a:xfrm>
            <a:off x="2743200" y="4438471"/>
            <a:ext cx="1714500" cy="1200329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 smtClean="0">
                <a:cs typeface="B Zar" pitchFamily="2" charset="-78"/>
              </a:rPr>
              <a:t>ضربه بر وحدت اسلامی و آسیب پذیر کردن مسلمین</a:t>
            </a:r>
            <a:endParaRPr lang="fa-I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itchFamily="2" charset="-78"/>
            </a:endParaRPr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492625" y="2209800"/>
            <a:ext cx="175577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Zar" pitchFamily="2" charset="-78"/>
              </a:rPr>
              <a:t>ارائه چهره خشن از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Zar" pitchFamily="2" charset="-78"/>
              </a:rPr>
              <a:t> اسلام و ایجاد اسلام هراسی</a:t>
            </a:r>
            <a:endParaRPr lang="fa-IR" sz="20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B Zar" pitchFamily="2" charset="-7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90975" y="3352800"/>
            <a:ext cx="1190625" cy="1130300"/>
          </a:xfrm>
          <a:prstGeom prst="ellips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80000">
                <a:schemeClr val="tx2">
                  <a:lumMod val="40000"/>
                  <a:lumOff val="6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 sz="2500" b="1">
              <a:cs typeface="B Titr" pitchFamily="2" charset="-78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20" grpId="0"/>
      <p:bldP spid="21" grpId="0"/>
      <p:bldP spid="25" grpId="0"/>
      <p:bldP spid="26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algn="ctr" rtl="1"/>
            <a:r>
              <a:rPr lang="fa-IR" sz="3600" b="1" dirty="0" smtClean="0">
                <a:cs typeface="B Titr" pitchFamily="2" charset="-78"/>
              </a:rPr>
              <a:t>ارائه چهره خشن از اسلام و کمک به اسلام هراسی</a:t>
            </a:r>
          </a:p>
        </p:txBody>
      </p:sp>
      <p:pic>
        <p:nvPicPr>
          <p:cNvPr id="3" name="Picture 2" descr="1151926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38400"/>
            <a:ext cx="4495800" cy="4419600"/>
          </a:xfrm>
          <a:prstGeom prst="rect">
            <a:avLst/>
          </a:prstGeom>
        </p:spPr>
      </p:pic>
      <p:pic>
        <p:nvPicPr>
          <p:cNvPr id="4" name="Picture 3" descr="mohamm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8875"/>
            <a:ext cx="4648200" cy="4429125"/>
          </a:xfrm>
          <a:prstGeom prst="rect">
            <a:avLst/>
          </a:prstGeom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7479792" y="152400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685799"/>
            <a:ext cx="8153400" cy="1143001"/>
          </a:xfrm>
        </p:spPr>
        <p:txBody>
          <a:bodyPr/>
          <a:lstStyle/>
          <a:p>
            <a:pPr algn="r"/>
            <a:r>
              <a:rPr lang="fa-IR" sz="3000" b="1" dirty="0" smtClean="0">
                <a:solidFill>
                  <a:schemeClr val="tx1"/>
                </a:solidFill>
                <a:cs typeface="B Titr" pitchFamily="2" charset="-78"/>
              </a:rPr>
              <a:t>2- زمینه سازی حضور صهیونیسم در منطقه از طریق طالبان و القاعده</a:t>
            </a:r>
            <a:endParaRPr lang="en-US" sz="3000" dirty="0">
              <a:solidFill>
                <a:schemeClr val="tx1"/>
              </a:solidFill>
              <a:cs typeface="B Titr" pitchFamily="2" charset="-78"/>
            </a:endParaRPr>
          </a:p>
        </p:txBody>
      </p:sp>
      <p:pic>
        <p:nvPicPr>
          <p:cNvPr id="6" name="Picture 5" descr="0,,2329020_4,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879600"/>
            <a:ext cx="4267200" cy="4140200"/>
          </a:xfrm>
          <a:prstGeom prst="rect">
            <a:avLst/>
          </a:prstGeom>
        </p:spPr>
      </p:pic>
      <p:pic>
        <p:nvPicPr>
          <p:cNvPr id="7" name="Content Placeholder 6" descr="taliban-figh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4114800" cy="419100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7555992" y="152400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153400" cy="777874"/>
          </a:xfrm>
        </p:spPr>
        <p:txBody>
          <a:bodyPr>
            <a:normAutofit fontScale="90000"/>
          </a:bodyPr>
          <a:lstStyle/>
          <a:p>
            <a:pPr algn="r"/>
            <a:r>
              <a:rPr lang="fa-IR" sz="3600" b="1" dirty="0" smtClean="0">
                <a:solidFill>
                  <a:schemeClr val="tx1"/>
                </a:solidFill>
                <a:cs typeface="B Titr" pitchFamily="2" charset="-78"/>
              </a:rPr>
              <a:t>3- فراهم کردن زمینه برای نابودی مقاومت در فلسطین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828800"/>
            <a:ext cx="8153400" cy="4038600"/>
          </a:xfrm>
          <a:prstGeom prst="rect">
            <a:avLst/>
          </a:prstGeom>
        </p:spPr>
        <p:txBody>
          <a:bodyPr vert="horz" lIns="82296" tIns="45720" bIns="0" anchor="t">
            <a:normAutofit/>
          </a:bodyPr>
          <a:lstStyle/>
          <a:p>
            <a:pPr marL="54864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549275"/>
            <a:ext cx="81534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getmsg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28800"/>
            <a:ext cx="4191000" cy="4292600"/>
          </a:xfrm>
          <a:prstGeom prst="rect">
            <a:avLst/>
          </a:prstGeom>
        </p:spPr>
      </p:pic>
      <p:pic>
        <p:nvPicPr>
          <p:cNvPr id="8" name="Picture 7" descr="بوش و ملک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28800"/>
            <a:ext cx="4343400" cy="4343400"/>
          </a:xfrm>
          <a:prstGeom prst="rect">
            <a:avLst/>
          </a:prstGeom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7632192" y="76200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FF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365</Words>
  <Application>Microsoft Office PowerPoint</Application>
  <PresentationFormat>On-screen Show (4:3)</PresentationFormat>
  <Paragraphs>49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Apex</vt:lpstr>
      <vt:lpstr>Slide 1</vt:lpstr>
      <vt:lpstr>نظر امام خمينی درباره وهابيت</vt:lpstr>
      <vt:lpstr>Slide 3</vt:lpstr>
      <vt:lpstr>Slide 4</vt:lpstr>
      <vt:lpstr>Slide 5</vt:lpstr>
      <vt:lpstr>سیاستهای خارجی وهابیت و همکاری با صهیونیسم</vt:lpstr>
      <vt:lpstr>ارائه چهره خشن از اسلام و کمک به اسلام هراسی</vt:lpstr>
      <vt:lpstr>2- زمینه سازی حضور صهیونیسم در منطقه از طریق طالبان و القاعده</vt:lpstr>
      <vt:lpstr>3- فراهم کردن زمینه برای نابودی مقاومت در فلسطین </vt:lpstr>
      <vt:lpstr>Slide 10</vt:lpstr>
      <vt:lpstr>   بن باز و عدم امكان تقريب از مفتى أعظم سابق عربستان شيخ عبد العزيز بن باز استفتاء شد: «من خلال معرفة سماحتكم بتاريخ الرافضة ، ما هو موقفكم من مبدأ التقريب بين أهل السنة وبينهم؟» نظر شما نسبت به تقريب ميان شيعه و اهل تسنن چيست؟ وی پاسخ داد: «التقريب بين الرافضة وبين أهل السنّة غير ممكن; لأنّ العقيدة مختلفة ... فلا يمكن الجمع بينهما ، كما أنّه لا يمكن الجمع بين اليهود والنصارى والوثنيين وأهل السنّة ، فكذلك لا يمكن التقريب بين الرافضة وبين أهل السنّة؛ لاختلاف العقيدة التي أوضحناها». تقريب ميان شيعه و اهل تسنن ممكن نيست; زيرا عقائد اين دو باهمديگر سازگارى ندارد و همبستگى ميان آنان امكان پذير نيست همانگونه كه نمى شود اهل تسنن با يهود، نصارى و بت پرستان در يك جا گرد هم جمع شوند، همچنين به خاطر اختلاف اعتقادى كه ميان شيعه و اهل تسنن هست، تقريب ميان آنان امكان پذير نيست.  مجموع فتاوى ومقالات لإبن باز ج5 ، ص156.   </vt:lpstr>
      <vt:lpstr>Slide 12</vt:lpstr>
      <vt:lpstr>عملکردها!</vt:lpstr>
      <vt:lpstr>Slide 14</vt:lpstr>
      <vt:lpstr>ورود به جنگ دولت یمن با گروه حوثی</vt:lpstr>
      <vt:lpstr>روابط عمیق شاهان سعود با انگلستان</vt:lpstr>
      <vt:lpstr>پیشنهاد تخریب مسجد الحرام درآستانه تخریب مسجد الاقصی توسط یوسف الاحمد</vt:lpstr>
      <vt:lpstr>تقاضای عالم وهابی برای مسافرت به بیت المقدس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110</cp:lastModifiedBy>
  <cp:revision>29</cp:revision>
  <dcterms:created xsi:type="dcterms:W3CDTF">2006-08-16T00:00:00Z</dcterms:created>
  <dcterms:modified xsi:type="dcterms:W3CDTF">2011-12-22T20:32:49Z</dcterms:modified>
</cp:coreProperties>
</file>