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D58DE4-4B9A-4846-A779-D3F504E31F63}" type="doc">
      <dgm:prSet loTypeId="urn:microsoft.com/office/officeart/2005/8/layout/vList2" loCatId="list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548D34-AE9C-43F8-8BF6-E04328D20B56}">
      <dgm:prSet custT="1"/>
      <dgm:spPr>
        <a:solidFill>
          <a:schemeClr val="accent5">
            <a:lumMod val="40000"/>
            <a:lumOff val="60000"/>
          </a:schemeClr>
        </a:solidFill>
        <a:ln>
          <a:solidFill>
            <a:srgbClr val="FFFF00"/>
          </a:solidFill>
        </a:ln>
      </dgm:spPr>
      <dgm:t>
        <a:bodyPr/>
        <a:lstStyle/>
        <a:p>
          <a:pPr algn="ctr" rtl="1"/>
          <a:endParaRPr lang="fa-IR" sz="6600" b="0" baseline="0" dirty="0" smtClean="0">
            <a:solidFill>
              <a:schemeClr val="tx2">
                <a:lumMod val="50000"/>
              </a:schemeClr>
            </a:solidFill>
            <a:latin typeface="Andalus" pitchFamily="18" charset="-78"/>
            <a:cs typeface="Andalus" pitchFamily="18" charset="-78"/>
          </a:endParaRPr>
        </a:p>
        <a:p>
          <a:pPr algn="ctr" rtl="1"/>
          <a:r>
            <a:rPr lang="fa-IR" sz="6600" b="0" baseline="0" dirty="0" smtClean="0">
              <a:solidFill>
                <a:schemeClr val="tx2">
                  <a:lumMod val="50000"/>
                </a:schemeClr>
              </a:solidFill>
              <a:latin typeface="Andalus" pitchFamily="18" charset="-78"/>
              <a:cs typeface="Andalus" pitchFamily="18" charset="-78"/>
            </a:rPr>
            <a:t>مراحل تقویت اراده</a:t>
          </a:r>
          <a:br>
            <a:rPr lang="fa-IR" sz="6600" b="0" baseline="0" dirty="0" smtClean="0">
              <a:solidFill>
                <a:schemeClr val="tx2">
                  <a:lumMod val="50000"/>
                </a:schemeClr>
              </a:solidFill>
              <a:latin typeface="Andalus" pitchFamily="18" charset="-78"/>
              <a:cs typeface="Andalus" pitchFamily="18" charset="-78"/>
            </a:rPr>
          </a:br>
          <a:endParaRPr lang="en-US" sz="6600" dirty="0">
            <a:solidFill>
              <a:schemeClr val="tx2">
                <a:lumMod val="50000"/>
              </a:schemeClr>
            </a:solidFill>
            <a:latin typeface="Andalus" pitchFamily="18" charset="-78"/>
            <a:cs typeface="Andalus" pitchFamily="18" charset="-78"/>
          </a:endParaRPr>
        </a:p>
      </dgm:t>
    </dgm:pt>
    <dgm:pt modelId="{8CA89CA1-00E9-4465-9947-EA7740FF8B8F}" type="parTrans" cxnId="{BEC2DAE9-EBBB-4A3F-B9A8-E786EBD8643D}">
      <dgm:prSet/>
      <dgm:spPr/>
      <dgm:t>
        <a:bodyPr/>
        <a:lstStyle/>
        <a:p>
          <a:endParaRPr lang="en-US"/>
        </a:p>
      </dgm:t>
    </dgm:pt>
    <dgm:pt modelId="{46AE6FBA-EF43-47CD-973F-418B256788F3}" type="sibTrans" cxnId="{BEC2DAE9-EBBB-4A3F-B9A8-E786EBD8643D}">
      <dgm:prSet/>
      <dgm:spPr/>
      <dgm:t>
        <a:bodyPr/>
        <a:lstStyle/>
        <a:p>
          <a:endParaRPr lang="en-US"/>
        </a:p>
      </dgm:t>
    </dgm:pt>
    <dgm:pt modelId="{B789EED7-F831-4116-B651-110E8FA9EEA4}" type="pres">
      <dgm:prSet presAssocID="{B9D58DE4-4B9A-4846-A779-D3F504E31F63}" presName="linear" presStyleCnt="0">
        <dgm:presLayoutVars>
          <dgm:animLvl val="lvl"/>
          <dgm:resizeHandles val="exact"/>
        </dgm:presLayoutVars>
      </dgm:prSet>
      <dgm:spPr/>
    </dgm:pt>
    <dgm:pt modelId="{AD2687ED-4869-4008-B5FD-486CE40C84B1}" type="pres">
      <dgm:prSet presAssocID="{81548D34-AE9C-43F8-8BF6-E04328D20B56}" presName="parentText" presStyleLbl="node1" presStyleIdx="0" presStyleCnt="1" custScaleY="154307" custLinFactNeighborY="2674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EEE492-3B39-4335-8A42-6987AC3AF857}" type="presOf" srcId="{B9D58DE4-4B9A-4846-A779-D3F504E31F63}" destId="{B789EED7-F831-4116-B651-110E8FA9EEA4}" srcOrd="0" destOrd="0" presId="urn:microsoft.com/office/officeart/2005/8/layout/vList2"/>
    <dgm:cxn modelId="{BEC2DAE9-EBBB-4A3F-B9A8-E786EBD8643D}" srcId="{B9D58DE4-4B9A-4846-A779-D3F504E31F63}" destId="{81548D34-AE9C-43F8-8BF6-E04328D20B56}" srcOrd="0" destOrd="0" parTransId="{8CA89CA1-00E9-4465-9947-EA7740FF8B8F}" sibTransId="{46AE6FBA-EF43-47CD-973F-418B256788F3}"/>
    <dgm:cxn modelId="{14BB2755-53C8-4DFB-9DDD-D9502212A71E}" type="presOf" srcId="{81548D34-AE9C-43F8-8BF6-E04328D20B56}" destId="{AD2687ED-4869-4008-B5FD-486CE40C84B1}" srcOrd="0" destOrd="0" presId="urn:microsoft.com/office/officeart/2005/8/layout/vList2"/>
    <dgm:cxn modelId="{11C598B7-5A2F-4695-914B-5C6E3BA6EB1A}" type="presParOf" srcId="{B789EED7-F831-4116-B651-110E8FA9EEA4}" destId="{AD2687ED-4869-4008-B5FD-486CE40C84B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2936B8-9B29-4E0F-A7E0-73C38E214DAC}" type="doc">
      <dgm:prSet loTypeId="urn:microsoft.com/office/officeart/2005/8/layout/hList6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A8942C0-77D4-484A-8EDE-0698604CBEA5}">
      <dgm:prSet custT="1"/>
      <dgm:spPr/>
      <dgm:t>
        <a:bodyPr/>
        <a:lstStyle/>
        <a:p>
          <a:pPr rtl="1"/>
          <a:r>
            <a:rPr lang="fa-IR" sz="4000" dirty="0" smtClean="0">
              <a:solidFill>
                <a:srgbClr val="FFFF00"/>
              </a:solidFill>
            </a:rPr>
            <a:t>1  -   تشخیص ضعف اراده</a:t>
          </a:r>
          <a:endParaRPr lang="en-US" sz="4000" dirty="0">
            <a:solidFill>
              <a:srgbClr val="FFFF00"/>
            </a:solidFill>
          </a:endParaRPr>
        </a:p>
      </dgm:t>
    </dgm:pt>
    <dgm:pt modelId="{8FF87D03-B7FE-4A4D-AA6F-EB98C55A52E2}" type="parTrans" cxnId="{2C3DD70E-34B4-4975-90BC-9DB6A4D90DAE}">
      <dgm:prSet/>
      <dgm:spPr/>
      <dgm:t>
        <a:bodyPr/>
        <a:lstStyle/>
        <a:p>
          <a:endParaRPr lang="en-US"/>
        </a:p>
      </dgm:t>
    </dgm:pt>
    <dgm:pt modelId="{CAA1F5DE-EC17-4958-93B2-540CE9415BF7}" type="sibTrans" cxnId="{2C3DD70E-34B4-4975-90BC-9DB6A4D90DAE}">
      <dgm:prSet/>
      <dgm:spPr/>
      <dgm:t>
        <a:bodyPr/>
        <a:lstStyle/>
        <a:p>
          <a:endParaRPr lang="en-US"/>
        </a:p>
      </dgm:t>
    </dgm:pt>
    <dgm:pt modelId="{1C837C7E-DF3F-4905-BAC6-DEA786C3D02C}">
      <dgm:prSet custT="1"/>
      <dgm:spPr/>
      <dgm:t>
        <a:bodyPr/>
        <a:lstStyle/>
        <a:p>
          <a:pPr rtl="1"/>
          <a:r>
            <a:rPr lang="fa-IR" sz="4000" dirty="0" smtClean="0">
              <a:solidFill>
                <a:srgbClr val="FFFF00"/>
              </a:solidFill>
            </a:rPr>
            <a:t>2  -  آگاهی از علل و عوامل ضعف اراده</a:t>
          </a:r>
          <a:endParaRPr lang="en-US" sz="4000" dirty="0">
            <a:solidFill>
              <a:srgbClr val="FFFF00"/>
            </a:solidFill>
          </a:endParaRPr>
        </a:p>
      </dgm:t>
    </dgm:pt>
    <dgm:pt modelId="{55F38C1F-D1BD-46D0-92D3-7C8724514E02}" type="parTrans" cxnId="{A1F12B86-01AF-414D-9A63-FB06867FBCAB}">
      <dgm:prSet/>
      <dgm:spPr/>
      <dgm:t>
        <a:bodyPr/>
        <a:lstStyle/>
        <a:p>
          <a:endParaRPr lang="en-US"/>
        </a:p>
      </dgm:t>
    </dgm:pt>
    <dgm:pt modelId="{84373AA3-3DF7-4866-97FD-A1878469FE31}" type="sibTrans" cxnId="{A1F12B86-01AF-414D-9A63-FB06867FBCAB}">
      <dgm:prSet/>
      <dgm:spPr/>
      <dgm:t>
        <a:bodyPr/>
        <a:lstStyle/>
        <a:p>
          <a:endParaRPr lang="en-US"/>
        </a:p>
      </dgm:t>
    </dgm:pt>
    <dgm:pt modelId="{2A23A06D-2C83-45A0-BEA7-FD43A81A1CF7}">
      <dgm:prSet custT="1"/>
      <dgm:spPr/>
      <dgm:t>
        <a:bodyPr/>
        <a:lstStyle/>
        <a:p>
          <a:pPr algn="ctr" rtl="1"/>
          <a:r>
            <a:rPr lang="fa-IR" sz="4000" b="0" dirty="0" smtClean="0">
              <a:solidFill>
                <a:srgbClr val="FFFF00"/>
              </a:solidFill>
            </a:rPr>
            <a:t>3 – درمان ضعف اراده</a:t>
          </a:r>
          <a:endParaRPr lang="en-US" sz="4000" b="0" dirty="0">
            <a:solidFill>
              <a:srgbClr val="FFFF00"/>
            </a:solidFill>
          </a:endParaRPr>
        </a:p>
      </dgm:t>
    </dgm:pt>
    <dgm:pt modelId="{3E673360-644B-47A5-8D0C-7D4118BFEAEE}" type="parTrans" cxnId="{A1EADEC9-340D-4A77-8C02-D9ACBC6E2E89}">
      <dgm:prSet/>
      <dgm:spPr/>
      <dgm:t>
        <a:bodyPr/>
        <a:lstStyle/>
        <a:p>
          <a:endParaRPr lang="en-US"/>
        </a:p>
      </dgm:t>
    </dgm:pt>
    <dgm:pt modelId="{5D8689A3-C0CB-4FB2-9C36-4A1EE02CD3B8}" type="sibTrans" cxnId="{A1EADEC9-340D-4A77-8C02-D9ACBC6E2E89}">
      <dgm:prSet/>
      <dgm:spPr/>
      <dgm:t>
        <a:bodyPr/>
        <a:lstStyle/>
        <a:p>
          <a:endParaRPr lang="en-US"/>
        </a:p>
      </dgm:t>
    </dgm:pt>
    <dgm:pt modelId="{343C4E45-4DF0-4005-820A-2BB0D31AA381}" type="pres">
      <dgm:prSet presAssocID="{FA2936B8-9B29-4E0F-A7E0-73C38E214DAC}" presName="Name0" presStyleCnt="0">
        <dgm:presLayoutVars>
          <dgm:dir/>
          <dgm:resizeHandles val="exact"/>
        </dgm:presLayoutVars>
      </dgm:prSet>
      <dgm:spPr/>
    </dgm:pt>
    <dgm:pt modelId="{03E0D329-6F32-4C8C-9787-D4B1F5DEBD70}" type="pres">
      <dgm:prSet presAssocID="{4A8942C0-77D4-484A-8EDE-0698604CBEA5}" presName="node" presStyleLbl="node1" presStyleIdx="0" presStyleCnt="3">
        <dgm:presLayoutVars>
          <dgm:bulletEnabled val="1"/>
        </dgm:presLayoutVars>
      </dgm:prSet>
      <dgm:spPr/>
    </dgm:pt>
    <dgm:pt modelId="{BA9034B5-F015-41F0-BAC8-3403E97ADBB1}" type="pres">
      <dgm:prSet presAssocID="{CAA1F5DE-EC17-4958-93B2-540CE9415BF7}" presName="sibTrans" presStyleCnt="0"/>
      <dgm:spPr/>
    </dgm:pt>
    <dgm:pt modelId="{8CA7C544-EBF1-48AB-B9E2-B6646647AA53}" type="pres">
      <dgm:prSet presAssocID="{1C837C7E-DF3F-4905-BAC6-DEA786C3D02C}" presName="node" presStyleLbl="node1" presStyleIdx="1" presStyleCnt="3">
        <dgm:presLayoutVars>
          <dgm:bulletEnabled val="1"/>
        </dgm:presLayoutVars>
      </dgm:prSet>
      <dgm:spPr/>
    </dgm:pt>
    <dgm:pt modelId="{8E81444A-055D-44C0-91A8-42219F6F008F}" type="pres">
      <dgm:prSet presAssocID="{84373AA3-3DF7-4866-97FD-A1878469FE31}" presName="sibTrans" presStyleCnt="0"/>
      <dgm:spPr/>
    </dgm:pt>
    <dgm:pt modelId="{742523E0-BDB3-4538-8E28-619135409D33}" type="pres">
      <dgm:prSet presAssocID="{2A23A06D-2C83-45A0-BEA7-FD43A81A1CF7}" presName="node" presStyleLbl="node1" presStyleIdx="2" presStyleCnt="3">
        <dgm:presLayoutVars>
          <dgm:bulletEnabled val="1"/>
        </dgm:presLayoutVars>
      </dgm:prSet>
      <dgm:spPr/>
    </dgm:pt>
  </dgm:ptLst>
  <dgm:cxnLst>
    <dgm:cxn modelId="{BD6BC059-49E0-4059-A32B-BB8AC9163582}" type="presOf" srcId="{4A8942C0-77D4-484A-8EDE-0698604CBEA5}" destId="{03E0D329-6F32-4C8C-9787-D4B1F5DEBD70}" srcOrd="0" destOrd="0" presId="urn:microsoft.com/office/officeart/2005/8/layout/hList6"/>
    <dgm:cxn modelId="{4734ECAB-21F4-4C9A-A59C-294800C13ACC}" type="presOf" srcId="{2A23A06D-2C83-45A0-BEA7-FD43A81A1CF7}" destId="{742523E0-BDB3-4538-8E28-619135409D33}" srcOrd="0" destOrd="0" presId="urn:microsoft.com/office/officeart/2005/8/layout/hList6"/>
    <dgm:cxn modelId="{A1F12B86-01AF-414D-9A63-FB06867FBCAB}" srcId="{FA2936B8-9B29-4E0F-A7E0-73C38E214DAC}" destId="{1C837C7E-DF3F-4905-BAC6-DEA786C3D02C}" srcOrd="1" destOrd="0" parTransId="{55F38C1F-D1BD-46D0-92D3-7C8724514E02}" sibTransId="{84373AA3-3DF7-4866-97FD-A1878469FE31}"/>
    <dgm:cxn modelId="{2DF15D70-0696-4D5F-9742-E527FE1ACC81}" type="presOf" srcId="{1C837C7E-DF3F-4905-BAC6-DEA786C3D02C}" destId="{8CA7C544-EBF1-48AB-B9E2-B6646647AA53}" srcOrd="0" destOrd="0" presId="urn:microsoft.com/office/officeart/2005/8/layout/hList6"/>
    <dgm:cxn modelId="{2C3DD70E-34B4-4975-90BC-9DB6A4D90DAE}" srcId="{FA2936B8-9B29-4E0F-A7E0-73C38E214DAC}" destId="{4A8942C0-77D4-484A-8EDE-0698604CBEA5}" srcOrd="0" destOrd="0" parTransId="{8FF87D03-B7FE-4A4D-AA6F-EB98C55A52E2}" sibTransId="{CAA1F5DE-EC17-4958-93B2-540CE9415BF7}"/>
    <dgm:cxn modelId="{49B001CA-2ADC-4066-9BBA-5319B6C27F80}" type="presOf" srcId="{FA2936B8-9B29-4E0F-A7E0-73C38E214DAC}" destId="{343C4E45-4DF0-4005-820A-2BB0D31AA381}" srcOrd="0" destOrd="0" presId="urn:microsoft.com/office/officeart/2005/8/layout/hList6"/>
    <dgm:cxn modelId="{A1EADEC9-340D-4A77-8C02-D9ACBC6E2E89}" srcId="{FA2936B8-9B29-4E0F-A7E0-73C38E214DAC}" destId="{2A23A06D-2C83-45A0-BEA7-FD43A81A1CF7}" srcOrd="2" destOrd="0" parTransId="{3E673360-644B-47A5-8D0C-7D4118BFEAEE}" sibTransId="{5D8689A3-C0CB-4FB2-9C36-4A1EE02CD3B8}"/>
    <dgm:cxn modelId="{F5D28097-7F4E-4956-82E5-774731428356}" type="presParOf" srcId="{343C4E45-4DF0-4005-820A-2BB0D31AA381}" destId="{03E0D329-6F32-4C8C-9787-D4B1F5DEBD70}" srcOrd="0" destOrd="0" presId="urn:microsoft.com/office/officeart/2005/8/layout/hList6"/>
    <dgm:cxn modelId="{DED939C1-B305-4336-899B-FA60035AB471}" type="presParOf" srcId="{343C4E45-4DF0-4005-820A-2BB0D31AA381}" destId="{BA9034B5-F015-41F0-BAC8-3403E97ADBB1}" srcOrd="1" destOrd="0" presId="urn:microsoft.com/office/officeart/2005/8/layout/hList6"/>
    <dgm:cxn modelId="{55728830-69D8-4C49-A4A9-5EE058D5B042}" type="presParOf" srcId="{343C4E45-4DF0-4005-820A-2BB0D31AA381}" destId="{8CA7C544-EBF1-48AB-B9E2-B6646647AA53}" srcOrd="2" destOrd="0" presId="urn:microsoft.com/office/officeart/2005/8/layout/hList6"/>
    <dgm:cxn modelId="{14BEE7CA-00E3-46C8-84B4-B8A774BC4B74}" type="presParOf" srcId="{343C4E45-4DF0-4005-820A-2BB0D31AA381}" destId="{8E81444A-055D-44C0-91A8-42219F6F008F}" srcOrd="3" destOrd="0" presId="urn:microsoft.com/office/officeart/2005/8/layout/hList6"/>
    <dgm:cxn modelId="{D0868A1E-F192-4F34-BC52-5E4E630636C0}" type="presParOf" srcId="{343C4E45-4DF0-4005-820A-2BB0D31AA381}" destId="{742523E0-BDB3-4538-8E28-619135409D3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64FA8C-B5F9-488A-AACF-D8B0C541FC73}" type="doc">
      <dgm:prSet loTypeId="urn:microsoft.com/office/officeart/2005/8/layout/hList6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6DEE15-5254-4AC8-A784-363BC525E56A}">
      <dgm:prSet custT="1"/>
      <dgm:spPr>
        <a:solidFill>
          <a:srgbClr val="92D050"/>
        </a:solidFill>
      </dgm:spPr>
      <dgm:t>
        <a:bodyPr/>
        <a:lstStyle/>
        <a:p>
          <a:pPr rtl="1"/>
          <a:r>
            <a:rPr lang="fa-IR" sz="5400" b="0" baseline="0" dirty="0" smtClean="0">
              <a:solidFill>
                <a:schemeClr val="bg1"/>
              </a:solidFill>
              <a:cs typeface="B Morvarid" pitchFamily="2" charset="-78"/>
            </a:rPr>
            <a:t>مشخصه های ضعف اراده</a:t>
          </a:r>
          <a:endParaRPr lang="en-US" sz="5400" b="0" dirty="0">
            <a:solidFill>
              <a:schemeClr val="bg1"/>
            </a:solidFill>
            <a:cs typeface="B Morvarid" pitchFamily="2" charset="-78"/>
          </a:endParaRPr>
        </a:p>
      </dgm:t>
    </dgm:pt>
    <dgm:pt modelId="{A13E16A8-619B-406C-9308-AAB5BDD9BB23}" type="parTrans" cxnId="{844C35A8-4668-4191-9E18-DE5FCD92F443}">
      <dgm:prSet/>
      <dgm:spPr/>
      <dgm:t>
        <a:bodyPr/>
        <a:lstStyle/>
        <a:p>
          <a:endParaRPr lang="en-US"/>
        </a:p>
      </dgm:t>
    </dgm:pt>
    <dgm:pt modelId="{94BC8524-523F-4530-9BDF-A9A4B07070A6}" type="sibTrans" cxnId="{844C35A8-4668-4191-9E18-DE5FCD92F443}">
      <dgm:prSet/>
      <dgm:spPr/>
      <dgm:t>
        <a:bodyPr/>
        <a:lstStyle/>
        <a:p>
          <a:endParaRPr lang="en-US"/>
        </a:p>
      </dgm:t>
    </dgm:pt>
    <dgm:pt modelId="{1CD6DE2E-BD4B-42B7-B2ED-1CDBAB431603}" type="pres">
      <dgm:prSet presAssocID="{5A64FA8C-B5F9-488A-AACF-D8B0C541FC73}" presName="Name0" presStyleCnt="0">
        <dgm:presLayoutVars>
          <dgm:dir/>
          <dgm:resizeHandles val="exact"/>
        </dgm:presLayoutVars>
      </dgm:prSet>
      <dgm:spPr/>
    </dgm:pt>
    <dgm:pt modelId="{A5949405-B8ED-400C-9FD3-1F9CFEEF080D}" type="pres">
      <dgm:prSet presAssocID="{2B6DEE15-5254-4AC8-A784-363BC525E56A}" presName="node" presStyleLbl="node1" presStyleIdx="0" presStyleCnt="1">
        <dgm:presLayoutVars>
          <dgm:bulletEnabled val="1"/>
        </dgm:presLayoutVars>
      </dgm:prSet>
      <dgm:spPr/>
    </dgm:pt>
  </dgm:ptLst>
  <dgm:cxnLst>
    <dgm:cxn modelId="{49812D2B-2E10-4DC7-9F1D-F9577CA73873}" type="presOf" srcId="{2B6DEE15-5254-4AC8-A784-363BC525E56A}" destId="{A5949405-B8ED-400C-9FD3-1F9CFEEF080D}" srcOrd="0" destOrd="0" presId="urn:microsoft.com/office/officeart/2005/8/layout/hList6"/>
    <dgm:cxn modelId="{4B27976B-B7E7-457D-B1E8-1F239E98BCED}" type="presOf" srcId="{5A64FA8C-B5F9-488A-AACF-D8B0C541FC73}" destId="{1CD6DE2E-BD4B-42B7-B2ED-1CDBAB431603}" srcOrd="0" destOrd="0" presId="urn:microsoft.com/office/officeart/2005/8/layout/hList6"/>
    <dgm:cxn modelId="{844C35A8-4668-4191-9E18-DE5FCD92F443}" srcId="{5A64FA8C-B5F9-488A-AACF-D8B0C541FC73}" destId="{2B6DEE15-5254-4AC8-A784-363BC525E56A}" srcOrd="0" destOrd="0" parTransId="{A13E16A8-619B-406C-9308-AAB5BDD9BB23}" sibTransId="{94BC8524-523F-4530-9BDF-A9A4B07070A6}"/>
    <dgm:cxn modelId="{E1421026-2185-4597-A944-E3CD4D600F27}" type="presParOf" srcId="{1CD6DE2E-BD4B-42B7-B2ED-1CDBAB431603}" destId="{A5949405-B8ED-400C-9FD3-1F9CFEEF080D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170F79-89F5-4823-84DC-84F8C4BACFEA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DF283F-54EA-42DC-9BF9-A7D62C68A338}">
      <dgm:prSet custT="1"/>
      <dgm:spPr>
        <a:solidFill>
          <a:srgbClr val="C00000"/>
        </a:solidFill>
      </dgm:spPr>
      <dgm:t>
        <a:bodyPr/>
        <a:lstStyle/>
        <a:p>
          <a:pPr rtl="0"/>
          <a:r>
            <a:rPr lang="fa-IR" sz="2800" dirty="0" smtClean="0">
              <a:solidFill>
                <a:srgbClr val="FFFF00"/>
              </a:solidFill>
            </a:rPr>
            <a:t>الف : فرد کارها را به تاخیر می اندازد</a:t>
          </a:r>
          <a:endParaRPr lang="en-US" sz="2800" dirty="0">
            <a:solidFill>
              <a:srgbClr val="FFFF00"/>
            </a:solidFill>
          </a:endParaRPr>
        </a:p>
      </dgm:t>
    </dgm:pt>
    <dgm:pt modelId="{8A21D81E-D1F8-442A-B887-DF772FAA794A}" type="parTrans" cxnId="{7A91F61A-496A-4135-BAFC-D4CF33E60B46}">
      <dgm:prSet/>
      <dgm:spPr/>
      <dgm:t>
        <a:bodyPr/>
        <a:lstStyle/>
        <a:p>
          <a:endParaRPr lang="en-US"/>
        </a:p>
      </dgm:t>
    </dgm:pt>
    <dgm:pt modelId="{AA47405B-0442-4C23-92AB-519C755B8CA4}" type="sibTrans" cxnId="{7A91F61A-496A-4135-BAFC-D4CF33E60B46}">
      <dgm:prSet/>
      <dgm:spPr/>
      <dgm:t>
        <a:bodyPr/>
        <a:lstStyle/>
        <a:p>
          <a:endParaRPr lang="en-US"/>
        </a:p>
      </dgm:t>
    </dgm:pt>
    <dgm:pt modelId="{365958C6-7616-4931-8E64-D74E8BEDE6AB}">
      <dgm:prSet custT="1"/>
      <dgm:spPr>
        <a:solidFill>
          <a:srgbClr val="C00000"/>
        </a:solidFill>
      </dgm:spPr>
      <dgm:t>
        <a:bodyPr/>
        <a:lstStyle/>
        <a:p>
          <a:pPr rtl="0"/>
          <a:r>
            <a:rPr lang="fa-IR" sz="2800" dirty="0" smtClean="0">
              <a:solidFill>
                <a:srgbClr val="FFFF00"/>
              </a:solidFill>
            </a:rPr>
            <a:t>ب : فکرش با عملش هماهنگ نیست</a:t>
          </a:r>
          <a:endParaRPr lang="en-US" sz="2800" dirty="0">
            <a:solidFill>
              <a:srgbClr val="FFFF00"/>
            </a:solidFill>
          </a:endParaRPr>
        </a:p>
      </dgm:t>
    </dgm:pt>
    <dgm:pt modelId="{27476367-35B8-4567-A105-76008A9A0649}" type="parTrans" cxnId="{7907CFBD-A8E0-46C6-8CD5-CD816508D515}">
      <dgm:prSet/>
      <dgm:spPr/>
      <dgm:t>
        <a:bodyPr/>
        <a:lstStyle/>
        <a:p>
          <a:endParaRPr lang="en-US"/>
        </a:p>
      </dgm:t>
    </dgm:pt>
    <dgm:pt modelId="{FC468897-F57B-4305-8278-5EA84955449C}" type="sibTrans" cxnId="{7907CFBD-A8E0-46C6-8CD5-CD816508D515}">
      <dgm:prSet/>
      <dgm:spPr/>
      <dgm:t>
        <a:bodyPr/>
        <a:lstStyle/>
        <a:p>
          <a:endParaRPr lang="en-US"/>
        </a:p>
      </dgm:t>
    </dgm:pt>
    <dgm:pt modelId="{F0AF3932-B2D4-4C5E-B461-1B7DB7406358}">
      <dgm:prSet custT="1"/>
      <dgm:spPr>
        <a:solidFill>
          <a:srgbClr val="C00000"/>
        </a:solidFill>
      </dgm:spPr>
      <dgm:t>
        <a:bodyPr/>
        <a:lstStyle/>
        <a:p>
          <a:pPr rtl="0"/>
          <a:r>
            <a:rPr lang="fa-IR" sz="2800" dirty="0" smtClean="0">
              <a:solidFill>
                <a:srgbClr val="FFFF00"/>
              </a:solidFill>
            </a:rPr>
            <a:t>ج : زیاد تاثیر پذیر است </a:t>
          </a:r>
          <a:endParaRPr lang="en-US" sz="2800" dirty="0">
            <a:solidFill>
              <a:srgbClr val="FFFF00"/>
            </a:solidFill>
          </a:endParaRPr>
        </a:p>
      </dgm:t>
    </dgm:pt>
    <dgm:pt modelId="{725F6311-4AE8-4223-A2C0-CF0D3EAD8495}" type="parTrans" cxnId="{F5F7D77D-42BE-4C85-96A9-6FED9F1D2D54}">
      <dgm:prSet/>
      <dgm:spPr/>
      <dgm:t>
        <a:bodyPr/>
        <a:lstStyle/>
        <a:p>
          <a:endParaRPr lang="en-US"/>
        </a:p>
      </dgm:t>
    </dgm:pt>
    <dgm:pt modelId="{1AF56CEC-B663-410A-8F9D-44F6FA5901D5}" type="sibTrans" cxnId="{F5F7D77D-42BE-4C85-96A9-6FED9F1D2D54}">
      <dgm:prSet/>
      <dgm:spPr/>
      <dgm:t>
        <a:bodyPr/>
        <a:lstStyle/>
        <a:p>
          <a:endParaRPr lang="en-US"/>
        </a:p>
      </dgm:t>
    </dgm:pt>
    <dgm:pt modelId="{17B766F9-3806-4294-B2F7-CAA5704C3339}">
      <dgm:prSet custT="1"/>
      <dgm:spPr>
        <a:solidFill>
          <a:srgbClr val="C00000"/>
        </a:solidFill>
      </dgm:spPr>
      <dgm:t>
        <a:bodyPr/>
        <a:lstStyle/>
        <a:p>
          <a:pPr rtl="0"/>
          <a:r>
            <a:rPr lang="fa-IR" sz="2800" dirty="0" smtClean="0">
              <a:solidFill>
                <a:srgbClr val="FFFF00"/>
              </a:solidFill>
            </a:rPr>
            <a:t>د : کم صبر است </a:t>
          </a:r>
          <a:endParaRPr lang="en-US" sz="2800" dirty="0">
            <a:solidFill>
              <a:srgbClr val="FFFF00"/>
            </a:solidFill>
          </a:endParaRPr>
        </a:p>
      </dgm:t>
    </dgm:pt>
    <dgm:pt modelId="{A4AC538D-75E8-415A-87DC-4FD46F323D01}" type="parTrans" cxnId="{FF8E54C0-DC40-494F-A7D0-BB968935D932}">
      <dgm:prSet/>
      <dgm:spPr/>
      <dgm:t>
        <a:bodyPr/>
        <a:lstStyle/>
        <a:p>
          <a:endParaRPr lang="en-US"/>
        </a:p>
      </dgm:t>
    </dgm:pt>
    <dgm:pt modelId="{43462E9E-468D-40AA-8BE0-28A1E36CB816}" type="sibTrans" cxnId="{FF8E54C0-DC40-494F-A7D0-BB968935D932}">
      <dgm:prSet/>
      <dgm:spPr/>
      <dgm:t>
        <a:bodyPr/>
        <a:lstStyle/>
        <a:p>
          <a:endParaRPr lang="en-US"/>
        </a:p>
      </dgm:t>
    </dgm:pt>
    <dgm:pt modelId="{E645AB88-C39B-4A2E-9040-47CEB1283ECB}">
      <dgm:prSet custT="1"/>
      <dgm:spPr>
        <a:solidFill>
          <a:srgbClr val="C00000"/>
        </a:solidFill>
      </dgm:spPr>
      <dgm:t>
        <a:bodyPr/>
        <a:lstStyle/>
        <a:p>
          <a:pPr rtl="0"/>
          <a:r>
            <a:rPr lang="fa-IR" sz="2800" dirty="0" smtClean="0">
              <a:solidFill>
                <a:srgbClr val="FFFF00"/>
              </a:solidFill>
            </a:rPr>
            <a:t>ه : بجا وبه موقع تصمیم نمی گیرد و دودل است</a:t>
          </a:r>
          <a:endParaRPr lang="en-US" sz="2800" dirty="0">
            <a:solidFill>
              <a:srgbClr val="FFFF00"/>
            </a:solidFill>
          </a:endParaRPr>
        </a:p>
      </dgm:t>
    </dgm:pt>
    <dgm:pt modelId="{173DE424-C6DF-4FFC-A2BB-59562306CD98}" type="parTrans" cxnId="{72760433-A8BA-487C-B3CC-8177E31EDA44}">
      <dgm:prSet/>
      <dgm:spPr/>
      <dgm:t>
        <a:bodyPr/>
        <a:lstStyle/>
        <a:p>
          <a:endParaRPr lang="en-US"/>
        </a:p>
      </dgm:t>
    </dgm:pt>
    <dgm:pt modelId="{FDB97ED9-79C4-4162-A20B-A5411ACDFF7E}" type="sibTrans" cxnId="{72760433-A8BA-487C-B3CC-8177E31EDA44}">
      <dgm:prSet/>
      <dgm:spPr/>
      <dgm:t>
        <a:bodyPr/>
        <a:lstStyle/>
        <a:p>
          <a:endParaRPr lang="en-US"/>
        </a:p>
      </dgm:t>
    </dgm:pt>
    <dgm:pt modelId="{0ADFC213-E186-4291-A608-4A56ABD79197}">
      <dgm:prSet custT="1"/>
      <dgm:spPr>
        <a:solidFill>
          <a:srgbClr val="C00000"/>
        </a:solidFill>
      </dgm:spPr>
      <dgm:t>
        <a:bodyPr/>
        <a:lstStyle/>
        <a:p>
          <a:pPr rtl="0"/>
          <a:r>
            <a:rPr lang="fa-IR" sz="2800" dirty="0" smtClean="0">
              <a:solidFill>
                <a:srgbClr val="FFFF00"/>
              </a:solidFill>
            </a:rPr>
            <a:t>و : افراط و تفریط در کارها</a:t>
          </a:r>
          <a:endParaRPr lang="en-US" sz="2800" dirty="0">
            <a:solidFill>
              <a:srgbClr val="FFFF00"/>
            </a:solidFill>
          </a:endParaRPr>
        </a:p>
      </dgm:t>
    </dgm:pt>
    <dgm:pt modelId="{E47365D3-3B0A-41F2-9FDC-D7E9AD3EE9F1}" type="parTrans" cxnId="{30B9C02D-44D2-4BF9-B4E6-C71CA856A53B}">
      <dgm:prSet/>
      <dgm:spPr/>
      <dgm:t>
        <a:bodyPr/>
        <a:lstStyle/>
        <a:p>
          <a:endParaRPr lang="en-US"/>
        </a:p>
      </dgm:t>
    </dgm:pt>
    <dgm:pt modelId="{B4C719A9-B034-492A-BD8A-1F39AD273C07}" type="sibTrans" cxnId="{30B9C02D-44D2-4BF9-B4E6-C71CA856A53B}">
      <dgm:prSet/>
      <dgm:spPr/>
      <dgm:t>
        <a:bodyPr/>
        <a:lstStyle/>
        <a:p>
          <a:endParaRPr lang="en-US"/>
        </a:p>
      </dgm:t>
    </dgm:pt>
    <dgm:pt modelId="{87937B1D-A79B-414E-A39F-C2369AE738A7}">
      <dgm:prSet custT="1"/>
      <dgm:spPr>
        <a:solidFill>
          <a:srgbClr val="C00000"/>
        </a:solidFill>
      </dgm:spPr>
      <dgm:t>
        <a:bodyPr/>
        <a:lstStyle/>
        <a:p>
          <a:pPr rtl="0"/>
          <a:r>
            <a:rPr lang="fa-IR" sz="2800" dirty="0" smtClean="0">
              <a:solidFill>
                <a:srgbClr val="FFFF00"/>
              </a:solidFill>
            </a:rPr>
            <a:t>ز : از متانت و آرامش در رفتار و حالات برخوردار نیست</a:t>
          </a:r>
          <a:endParaRPr lang="en-US" sz="2800" dirty="0">
            <a:solidFill>
              <a:srgbClr val="FFFF00"/>
            </a:solidFill>
          </a:endParaRPr>
        </a:p>
      </dgm:t>
    </dgm:pt>
    <dgm:pt modelId="{FA9D5830-C591-4084-9BF3-94496F81772A}" type="parTrans" cxnId="{06461DEF-E33D-4316-926B-530C28049533}">
      <dgm:prSet/>
      <dgm:spPr/>
      <dgm:t>
        <a:bodyPr/>
        <a:lstStyle/>
        <a:p>
          <a:endParaRPr lang="en-US"/>
        </a:p>
      </dgm:t>
    </dgm:pt>
    <dgm:pt modelId="{293FB8BE-B1D1-4021-BC82-503D9C3F5942}" type="sibTrans" cxnId="{06461DEF-E33D-4316-926B-530C28049533}">
      <dgm:prSet/>
      <dgm:spPr/>
      <dgm:t>
        <a:bodyPr/>
        <a:lstStyle/>
        <a:p>
          <a:endParaRPr lang="en-US"/>
        </a:p>
      </dgm:t>
    </dgm:pt>
    <dgm:pt modelId="{1877CF1F-6C1A-4DDC-B992-26A762541E0C}" type="pres">
      <dgm:prSet presAssocID="{4A170F79-89F5-4823-84DC-84F8C4BACFEA}" presName="Name0" presStyleCnt="0">
        <dgm:presLayoutVars>
          <dgm:dir/>
          <dgm:animLvl val="lvl"/>
          <dgm:resizeHandles val="exact"/>
        </dgm:presLayoutVars>
      </dgm:prSet>
      <dgm:spPr/>
    </dgm:pt>
    <dgm:pt modelId="{493B7D69-FCDD-4426-AF40-4BC6BCFF3677}" type="pres">
      <dgm:prSet presAssocID="{87937B1D-A79B-414E-A39F-C2369AE738A7}" presName="boxAndChildren" presStyleCnt="0"/>
      <dgm:spPr/>
    </dgm:pt>
    <dgm:pt modelId="{EB382AE2-CB9A-4A97-A8F9-E404E423CADC}" type="pres">
      <dgm:prSet presAssocID="{87937B1D-A79B-414E-A39F-C2369AE738A7}" presName="parentTextBox" presStyleLbl="node1" presStyleIdx="0" presStyleCnt="7"/>
      <dgm:spPr/>
    </dgm:pt>
    <dgm:pt modelId="{7ACE7482-29E0-40D1-A6D2-436CE74188E3}" type="pres">
      <dgm:prSet presAssocID="{B4C719A9-B034-492A-BD8A-1F39AD273C07}" presName="sp" presStyleCnt="0"/>
      <dgm:spPr/>
    </dgm:pt>
    <dgm:pt modelId="{3FEA9E9F-815C-4938-B9C4-6B5E6A4346FD}" type="pres">
      <dgm:prSet presAssocID="{0ADFC213-E186-4291-A608-4A56ABD79197}" presName="arrowAndChildren" presStyleCnt="0"/>
      <dgm:spPr/>
    </dgm:pt>
    <dgm:pt modelId="{308591D0-2708-4401-A8A6-D8E9A311A5B6}" type="pres">
      <dgm:prSet presAssocID="{0ADFC213-E186-4291-A608-4A56ABD79197}" presName="parentTextArrow" presStyleLbl="node1" presStyleIdx="1" presStyleCnt="7"/>
      <dgm:spPr/>
    </dgm:pt>
    <dgm:pt modelId="{1D96E1CE-D6E8-4406-A42D-F498DF77FE4F}" type="pres">
      <dgm:prSet presAssocID="{FDB97ED9-79C4-4162-A20B-A5411ACDFF7E}" presName="sp" presStyleCnt="0"/>
      <dgm:spPr/>
    </dgm:pt>
    <dgm:pt modelId="{532E57A0-24CC-425B-B5AA-1ED115D4C00D}" type="pres">
      <dgm:prSet presAssocID="{E645AB88-C39B-4A2E-9040-47CEB1283ECB}" presName="arrowAndChildren" presStyleCnt="0"/>
      <dgm:spPr/>
    </dgm:pt>
    <dgm:pt modelId="{CDACD9AE-9BA9-4694-B83E-72090ED7382B}" type="pres">
      <dgm:prSet presAssocID="{E645AB88-C39B-4A2E-9040-47CEB1283ECB}" presName="parentTextArrow" presStyleLbl="node1" presStyleIdx="2" presStyleCnt="7"/>
      <dgm:spPr/>
    </dgm:pt>
    <dgm:pt modelId="{FABE53CE-AB0F-4B74-9CBF-2E7B0F82CA9F}" type="pres">
      <dgm:prSet presAssocID="{43462E9E-468D-40AA-8BE0-28A1E36CB816}" presName="sp" presStyleCnt="0"/>
      <dgm:spPr/>
    </dgm:pt>
    <dgm:pt modelId="{3F419164-D7C9-43BB-BFFF-EEBA46CB7579}" type="pres">
      <dgm:prSet presAssocID="{17B766F9-3806-4294-B2F7-CAA5704C3339}" presName="arrowAndChildren" presStyleCnt="0"/>
      <dgm:spPr/>
    </dgm:pt>
    <dgm:pt modelId="{1B2FA1BA-9C28-4B37-A9A4-A9E704BDA4FC}" type="pres">
      <dgm:prSet presAssocID="{17B766F9-3806-4294-B2F7-CAA5704C3339}" presName="parentTextArrow" presStyleLbl="node1" presStyleIdx="3" presStyleCnt="7"/>
      <dgm:spPr/>
    </dgm:pt>
    <dgm:pt modelId="{65A47F9A-24ED-49BE-A6F0-DEAF9A2A24C2}" type="pres">
      <dgm:prSet presAssocID="{1AF56CEC-B663-410A-8F9D-44F6FA5901D5}" presName="sp" presStyleCnt="0"/>
      <dgm:spPr/>
    </dgm:pt>
    <dgm:pt modelId="{1D8604C9-0F3D-4D0E-A1A0-300900A85977}" type="pres">
      <dgm:prSet presAssocID="{F0AF3932-B2D4-4C5E-B461-1B7DB7406358}" presName="arrowAndChildren" presStyleCnt="0"/>
      <dgm:spPr/>
    </dgm:pt>
    <dgm:pt modelId="{35A63A76-9D87-40EA-B6B3-64D682CC150A}" type="pres">
      <dgm:prSet presAssocID="{F0AF3932-B2D4-4C5E-B461-1B7DB7406358}" presName="parentTextArrow" presStyleLbl="node1" presStyleIdx="4" presStyleCnt="7"/>
      <dgm:spPr/>
    </dgm:pt>
    <dgm:pt modelId="{060AFC47-C2AD-4B2D-9592-464156305AE9}" type="pres">
      <dgm:prSet presAssocID="{FC468897-F57B-4305-8278-5EA84955449C}" presName="sp" presStyleCnt="0"/>
      <dgm:spPr/>
    </dgm:pt>
    <dgm:pt modelId="{149A1C25-2DA1-4901-9621-A483A7019131}" type="pres">
      <dgm:prSet presAssocID="{365958C6-7616-4931-8E64-D74E8BEDE6AB}" presName="arrowAndChildren" presStyleCnt="0"/>
      <dgm:spPr/>
    </dgm:pt>
    <dgm:pt modelId="{539279AF-59CD-4221-8253-784E05C284FB}" type="pres">
      <dgm:prSet presAssocID="{365958C6-7616-4931-8E64-D74E8BEDE6AB}" presName="parentTextArrow" presStyleLbl="node1" presStyleIdx="5" presStyleCnt="7"/>
      <dgm:spPr/>
    </dgm:pt>
    <dgm:pt modelId="{BAEA9832-2EFD-4F15-8BCE-30E077A8F28A}" type="pres">
      <dgm:prSet presAssocID="{AA47405B-0442-4C23-92AB-519C755B8CA4}" presName="sp" presStyleCnt="0"/>
      <dgm:spPr/>
    </dgm:pt>
    <dgm:pt modelId="{CE8221D0-2E87-4BEC-A5DF-B0C3BDDF8F32}" type="pres">
      <dgm:prSet presAssocID="{89DF283F-54EA-42DC-9BF9-A7D62C68A338}" presName="arrowAndChildren" presStyleCnt="0"/>
      <dgm:spPr/>
    </dgm:pt>
    <dgm:pt modelId="{0D9BA90E-ABE5-44AA-8A13-5CC229953CF8}" type="pres">
      <dgm:prSet presAssocID="{89DF283F-54EA-42DC-9BF9-A7D62C68A338}" presName="parentTextArrow" presStyleLbl="node1" presStyleIdx="6" presStyleCnt="7"/>
      <dgm:spPr/>
    </dgm:pt>
  </dgm:ptLst>
  <dgm:cxnLst>
    <dgm:cxn modelId="{BD557344-4E73-4F67-A3FE-EB01517C2822}" type="presOf" srcId="{0ADFC213-E186-4291-A608-4A56ABD79197}" destId="{308591D0-2708-4401-A8A6-D8E9A311A5B6}" srcOrd="0" destOrd="0" presId="urn:microsoft.com/office/officeart/2005/8/layout/process4"/>
    <dgm:cxn modelId="{06461DEF-E33D-4316-926B-530C28049533}" srcId="{4A170F79-89F5-4823-84DC-84F8C4BACFEA}" destId="{87937B1D-A79B-414E-A39F-C2369AE738A7}" srcOrd="6" destOrd="0" parTransId="{FA9D5830-C591-4084-9BF3-94496F81772A}" sibTransId="{293FB8BE-B1D1-4021-BC82-503D9C3F5942}"/>
    <dgm:cxn modelId="{2A2D4B5B-8E34-46EC-BBC8-A3930E1AB038}" type="presOf" srcId="{89DF283F-54EA-42DC-9BF9-A7D62C68A338}" destId="{0D9BA90E-ABE5-44AA-8A13-5CC229953CF8}" srcOrd="0" destOrd="0" presId="urn:microsoft.com/office/officeart/2005/8/layout/process4"/>
    <dgm:cxn modelId="{7A91F61A-496A-4135-BAFC-D4CF33E60B46}" srcId="{4A170F79-89F5-4823-84DC-84F8C4BACFEA}" destId="{89DF283F-54EA-42DC-9BF9-A7D62C68A338}" srcOrd="0" destOrd="0" parTransId="{8A21D81E-D1F8-442A-B887-DF772FAA794A}" sibTransId="{AA47405B-0442-4C23-92AB-519C755B8CA4}"/>
    <dgm:cxn modelId="{5C4CF753-671C-4CF2-95EA-0135E56B6098}" type="presOf" srcId="{17B766F9-3806-4294-B2F7-CAA5704C3339}" destId="{1B2FA1BA-9C28-4B37-A9A4-A9E704BDA4FC}" srcOrd="0" destOrd="0" presId="urn:microsoft.com/office/officeart/2005/8/layout/process4"/>
    <dgm:cxn modelId="{591F9FA8-849F-4E0C-AA0C-9C14AE315657}" type="presOf" srcId="{4A170F79-89F5-4823-84DC-84F8C4BACFEA}" destId="{1877CF1F-6C1A-4DDC-B992-26A762541E0C}" srcOrd="0" destOrd="0" presId="urn:microsoft.com/office/officeart/2005/8/layout/process4"/>
    <dgm:cxn modelId="{F5F7D77D-42BE-4C85-96A9-6FED9F1D2D54}" srcId="{4A170F79-89F5-4823-84DC-84F8C4BACFEA}" destId="{F0AF3932-B2D4-4C5E-B461-1B7DB7406358}" srcOrd="2" destOrd="0" parTransId="{725F6311-4AE8-4223-A2C0-CF0D3EAD8495}" sibTransId="{1AF56CEC-B663-410A-8F9D-44F6FA5901D5}"/>
    <dgm:cxn modelId="{72760433-A8BA-487C-B3CC-8177E31EDA44}" srcId="{4A170F79-89F5-4823-84DC-84F8C4BACFEA}" destId="{E645AB88-C39B-4A2E-9040-47CEB1283ECB}" srcOrd="4" destOrd="0" parTransId="{173DE424-C6DF-4FFC-A2BB-59562306CD98}" sibTransId="{FDB97ED9-79C4-4162-A20B-A5411ACDFF7E}"/>
    <dgm:cxn modelId="{30B9C02D-44D2-4BF9-B4E6-C71CA856A53B}" srcId="{4A170F79-89F5-4823-84DC-84F8C4BACFEA}" destId="{0ADFC213-E186-4291-A608-4A56ABD79197}" srcOrd="5" destOrd="0" parTransId="{E47365D3-3B0A-41F2-9FDC-D7E9AD3EE9F1}" sibTransId="{B4C719A9-B034-492A-BD8A-1F39AD273C07}"/>
    <dgm:cxn modelId="{B782A2C4-6563-48C6-A90A-CB2B4DAB9855}" type="presOf" srcId="{365958C6-7616-4931-8E64-D74E8BEDE6AB}" destId="{539279AF-59CD-4221-8253-784E05C284FB}" srcOrd="0" destOrd="0" presId="urn:microsoft.com/office/officeart/2005/8/layout/process4"/>
    <dgm:cxn modelId="{7907CFBD-A8E0-46C6-8CD5-CD816508D515}" srcId="{4A170F79-89F5-4823-84DC-84F8C4BACFEA}" destId="{365958C6-7616-4931-8E64-D74E8BEDE6AB}" srcOrd="1" destOrd="0" parTransId="{27476367-35B8-4567-A105-76008A9A0649}" sibTransId="{FC468897-F57B-4305-8278-5EA84955449C}"/>
    <dgm:cxn modelId="{6932DCD4-09D4-46FE-A6C2-916027653ABD}" type="presOf" srcId="{87937B1D-A79B-414E-A39F-C2369AE738A7}" destId="{EB382AE2-CB9A-4A97-A8F9-E404E423CADC}" srcOrd="0" destOrd="0" presId="urn:microsoft.com/office/officeart/2005/8/layout/process4"/>
    <dgm:cxn modelId="{003F22B3-48AA-4F8D-956D-F9EE79B46B82}" type="presOf" srcId="{F0AF3932-B2D4-4C5E-B461-1B7DB7406358}" destId="{35A63A76-9D87-40EA-B6B3-64D682CC150A}" srcOrd="0" destOrd="0" presId="urn:microsoft.com/office/officeart/2005/8/layout/process4"/>
    <dgm:cxn modelId="{A5EB3FD4-CB52-44DA-BC0D-39F25230D8E9}" type="presOf" srcId="{E645AB88-C39B-4A2E-9040-47CEB1283ECB}" destId="{CDACD9AE-9BA9-4694-B83E-72090ED7382B}" srcOrd="0" destOrd="0" presId="urn:microsoft.com/office/officeart/2005/8/layout/process4"/>
    <dgm:cxn modelId="{FF8E54C0-DC40-494F-A7D0-BB968935D932}" srcId="{4A170F79-89F5-4823-84DC-84F8C4BACFEA}" destId="{17B766F9-3806-4294-B2F7-CAA5704C3339}" srcOrd="3" destOrd="0" parTransId="{A4AC538D-75E8-415A-87DC-4FD46F323D01}" sibTransId="{43462E9E-468D-40AA-8BE0-28A1E36CB816}"/>
    <dgm:cxn modelId="{EC9421E6-9EC8-44B1-A245-2C28D7FA65D7}" type="presParOf" srcId="{1877CF1F-6C1A-4DDC-B992-26A762541E0C}" destId="{493B7D69-FCDD-4426-AF40-4BC6BCFF3677}" srcOrd="0" destOrd="0" presId="urn:microsoft.com/office/officeart/2005/8/layout/process4"/>
    <dgm:cxn modelId="{D6237EFD-E686-4BFD-B0E7-D2E07CFA7D57}" type="presParOf" srcId="{493B7D69-FCDD-4426-AF40-4BC6BCFF3677}" destId="{EB382AE2-CB9A-4A97-A8F9-E404E423CADC}" srcOrd="0" destOrd="0" presId="urn:microsoft.com/office/officeart/2005/8/layout/process4"/>
    <dgm:cxn modelId="{B6074F32-94F6-4852-90D4-89362B72D2F6}" type="presParOf" srcId="{1877CF1F-6C1A-4DDC-B992-26A762541E0C}" destId="{7ACE7482-29E0-40D1-A6D2-436CE74188E3}" srcOrd="1" destOrd="0" presId="urn:microsoft.com/office/officeart/2005/8/layout/process4"/>
    <dgm:cxn modelId="{A37D32D4-7F22-49EF-898B-E28568A3C5F1}" type="presParOf" srcId="{1877CF1F-6C1A-4DDC-B992-26A762541E0C}" destId="{3FEA9E9F-815C-4938-B9C4-6B5E6A4346FD}" srcOrd="2" destOrd="0" presId="urn:microsoft.com/office/officeart/2005/8/layout/process4"/>
    <dgm:cxn modelId="{0CBD66D8-F64C-4EF7-87D1-8CFF8FCDF7FF}" type="presParOf" srcId="{3FEA9E9F-815C-4938-B9C4-6B5E6A4346FD}" destId="{308591D0-2708-4401-A8A6-D8E9A311A5B6}" srcOrd="0" destOrd="0" presId="urn:microsoft.com/office/officeart/2005/8/layout/process4"/>
    <dgm:cxn modelId="{66B21D65-6A17-45B0-98F1-56BFFF03627E}" type="presParOf" srcId="{1877CF1F-6C1A-4DDC-B992-26A762541E0C}" destId="{1D96E1CE-D6E8-4406-A42D-F498DF77FE4F}" srcOrd="3" destOrd="0" presId="urn:microsoft.com/office/officeart/2005/8/layout/process4"/>
    <dgm:cxn modelId="{520908A6-A0A1-4CBB-A3B7-663ADF1B0BD3}" type="presParOf" srcId="{1877CF1F-6C1A-4DDC-B992-26A762541E0C}" destId="{532E57A0-24CC-425B-B5AA-1ED115D4C00D}" srcOrd="4" destOrd="0" presId="urn:microsoft.com/office/officeart/2005/8/layout/process4"/>
    <dgm:cxn modelId="{1B8971C4-D61D-4C5E-AF61-686629E61ACC}" type="presParOf" srcId="{532E57A0-24CC-425B-B5AA-1ED115D4C00D}" destId="{CDACD9AE-9BA9-4694-B83E-72090ED7382B}" srcOrd="0" destOrd="0" presId="urn:microsoft.com/office/officeart/2005/8/layout/process4"/>
    <dgm:cxn modelId="{C46F2BB5-D732-463D-9B48-F10CD9A78F07}" type="presParOf" srcId="{1877CF1F-6C1A-4DDC-B992-26A762541E0C}" destId="{FABE53CE-AB0F-4B74-9CBF-2E7B0F82CA9F}" srcOrd="5" destOrd="0" presId="urn:microsoft.com/office/officeart/2005/8/layout/process4"/>
    <dgm:cxn modelId="{7A176279-45C5-4B5A-867D-B91F81298429}" type="presParOf" srcId="{1877CF1F-6C1A-4DDC-B992-26A762541E0C}" destId="{3F419164-D7C9-43BB-BFFF-EEBA46CB7579}" srcOrd="6" destOrd="0" presId="urn:microsoft.com/office/officeart/2005/8/layout/process4"/>
    <dgm:cxn modelId="{9E5E52A7-4BDA-41C5-A6EF-5CE6828C1E5B}" type="presParOf" srcId="{3F419164-D7C9-43BB-BFFF-EEBA46CB7579}" destId="{1B2FA1BA-9C28-4B37-A9A4-A9E704BDA4FC}" srcOrd="0" destOrd="0" presId="urn:microsoft.com/office/officeart/2005/8/layout/process4"/>
    <dgm:cxn modelId="{E7DF2ACF-DB5D-4B58-AF8F-67B70F057E26}" type="presParOf" srcId="{1877CF1F-6C1A-4DDC-B992-26A762541E0C}" destId="{65A47F9A-24ED-49BE-A6F0-DEAF9A2A24C2}" srcOrd="7" destOrd="0" presId="urn:microsoft.com/office/officeart/2005/8/layout/process4"/>
    <dgm:cxn modelId="{73DC66E1-B31B-4975-B477-CCFCF28F6654}" type="presParOf" srcId="{1877CF1F-6C1A-4DDC-B992-26A762541E0C}" destId="{1D8604C9-0F3D-4D0E-A1A0-300900A85977}" srcOrd="8" destOrd="0" presId="urn:microsoft.com/office/officeart/2005/8/layout/process4"/>
    <dgm:cxn modelId="{EAA48FAC-914A-4714-99AC-14294C2F0653}" type="presParOf" srcId="{1D8604C9-0F3D-4D0E-A1A0-300900A85977}" destId="{35A63A76-9D87-40EA-B6B3-64D682CC150A}" srcOrd="0" destOrd="0" presId="urn:microsoft.com/office/officeart/2005/8/layout/process4"/>
    <dgm:cxn modelId="{4E13FC5D-B511-477A-B95A-F92343413DC0}" type="presParOf" srcId="{1877CF1F-6C1A-4DDC-B992-26A762541E0C}" destId="{060AFC47-C2AD-4B2D-9592-464156305AE9}" srcOrd="9" destOrd="0" presId="urn:microsoft.com/office/officeart/2005/8/layout/process4"/>
    <dgm:cxn modelId="{AE958CA7-C262-45CC-9F07-F0D4C408F0BE}" type="presParOf" srcId="{1877CF1F-6C1A-4DDC-B992-26A762541E0C}" destId="{149A1C25-2DA1-4901-9621-A483A7019131}" srcOrd="10" destOrd="0" presId="urn:microsoft.com/office/officeart/2005/8/layout/process4"/>
    <dgm:cxn modelId="{F6D234D4-E241-4ABF-A874-8C0160CAAAFC}" type="presParOf" srcId="{149A1C25-2DA1-4901-9621-A483A7019131}" destId="{539279AF-59CD-4221-8253-784E05C284FB}" srcOrd="0" destOrd="0" presId="urn:microsoft.com/office/officeart/2005/8/layout/process4"/>
    <dgm:cxn modelId="{BDF75136-5BFD-4A11-9368-A7AE98ABEB9C}" type="presParOf" srcId="{1877CF1F-6C1A-4DDC-B992-26A762541E0C}" destId="{BAEA9832-2EFD-4F15-8BCE-30E077A8F28A}" srcOrd="11" destOrd="0" presId="urn:microsoft.com/office/officeart/2005/8/layout/process4"/>
    <dgm:cxn modelId="{31B15C9B-2051-494B-B8AA-55A12A2484EF}" type="presParOf" srcId="{1877CF1F-6C1A-4DDC-B992-26A762541E0C}" destId="{CE8221D0-2E87-4BEC-A5DF-B0C3BDDF8F32}" srcOrd="12" destOrd="0" presId="urn:microsoft.com/office/officeart/2005/8/layout/process4"/>
    <dgm:cxn modelId="{31756CDD-4085-4C85-B4E3-763710554D6E}" type="presParOf" srcId="{CE8221D0-2E87-4BEC-A5DF-B0C3BDDF8F32}" destId="{0D9BA90E-ABE5-44AA-8A13-5CC229953CF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EA3C33-5D3B-4659-9C11-E4323E42DE65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BFA2E7-97EC-4E8F-8B2E-7CDCCA4C0611}">
      <dgm:prSet custT="1"/>
      <dgm:spPr>
        <a:solidFill>
          <a:srgbClr val="FFFF00"/>
        </a:solidFill>
        <a:ln>
          <a:solidFill>
            <a:srgbClr val="FFFF00"/>
          </a:solidFill>
        </a:ln>
      </dgm:spPr>
      <dgm:t>
        <a:bodyPr/>
        <a:lstStyle/>
        <a:p>
          <a:pPr rtl="1"/>
          <a:r>
            <a:rPr lang="fa-IR" sz="4800" b="0" baseline="0" dirty="0" smtClean="0">
              <a:solidFill>
                <a:schemeClr val="accent3">
                  <a:lumMod val="60000"/>
                  <a:lumOff val="40000"/>
                </a:schemeClr>
              </a:solidFill>
              <a:latin typeface="Andalus" pitchFamily="18" charset="-78"/>
              <a:cs typeface="Andalus" pitchFamily="18" charset="-78"/>
            </a:rPr>
            <a:t>عوامل ضعف اراده</a:t>
          </a:r>
          <a:endParaRPr lang="en-US" sz="4800" dirty="0">
            <a:solidFill>
              <a:schemeClr val="accent3">
                <a:lumMod val="60000"/>
                <a:lumOff val="40000"/>
              </a:schemeClr>
            </a:solidFill>
            <a:latin typeface="Andalus" pitchFamily="18" charset="-78"/>
            <a:cs typeface="Andalus" pitchFamily="18" charset="-78"/>
          </a:endParaRPr>
        </a:p>
      </dgm:t>
    </dgm:pt>
    <dgm:pt modelId="{534C6442-6FF4-4F70-A2E6-17AE8138DAF1}" type="parTrans" cxnId="{9A29544E-FFD9-453F-BF4C-73795ADE7787}">
      <dgm:prSet/>
      <dgm:spPr/>
      <dgm:t>
        <a:bodyPr/>
        <a:lstStyle/>
        <a:p>
          <a:endParaRPr lang="en-US"/>
        </a:p>
      </dgm:t>
    </dgm:pt>
    <dgm:pt modelId="{5A48D9E2-F38C-425D-B24F-29761D1DDFF8}" type="sibTrans" cxnId="{9A29544E-FFD9-453F-BF4C-73795ADE7787}">
      <dgm:prSet/>
      <dgm:spPr/>
      <dgm:t>
        <a:bodyPr/>
        <a:lstStyle/>
        <a:p>
          <a:endParaRPr lang="en-US"/>
        </a:p>
      </dgm:t>
    </dgm:pt>
    <dgm:pt modelId="{3E5A82D0-4AD2-4193-831E-5472A1687F54}" type="pres">
      <dgm:prSet presAssocID="{0FEA3C33-5D3B-4659-9C11-E4323E42DE65}" presName="CompostProcess" presStyleCnt="0">
        <dgm:presLayoutVars>
          <dgm:dir/>
          <dgm:resizeHandles val="exact"/>
        </dgm:presLayoutVars>
      </dgm:prSet>
      <dgm:spPr/>
    </dgm:pt>
    <dgm:pt modelId="{AF7CB4C1-96CD-400E-8BAF-251543FE1055}" type="pres">
      <dgm:prSet presAssocID="{0FEA3C33-5D3B-4659-9C11-E4323E42DE65}" presName="arrow" presStyleLbl="bgShp" presStyleIdx="0" presStyleCnt="1" custLinFactNeighborX="-1621" custLinFactNeighborY="-41756"/>
      <dgm:spPr>
        <a:solidFill>
          <a:schemeClr val="accent2">
            <a:lumMod val="20000"/>
            <a:lumOff val="80000"/>
          </a:schemeClr>
        </a:solidFill>
        <a:ln>
          <a:solidFill>
            <a:srgbClr val="FFFF00"/>
          </a:solidFill>
        </a:ln>
      </dgm:spPr>
    </dgm:pt>
    <dgm:pt modelId="{7BD0F40D-3983-43EC-A959-A49D8ED9C254}" type="pres">
      <dgm:prSet presAssocID="{0FEA3C33-5D3B-4659-9C11-E4323E42DE65}" presName="linearProcess" presStyleCnt="0"/>
      <dgm:spPr/>
    </dgm:pt>
    <dgm:pt modelId="{16A3A568-A625-4D93-9BA6-2A0480F4E9AE}" type="pres">
      <dgm:prSet presAssocID="{2BBFA2E7-97EC-4E8F-8B2E-7CDCCA4C0611}" presName="textNode" presStyleLbl="node1" presStyleIdx="0" presStyleCnt="1" custScaleX="119240" custLinFactNeighborX="-2666" custLinFactNeighborY="-6091">
        <dgm:presLayoutVars>
          <dgm:bulletEnabled val="1"/>
        </dgm:presLayoutVars>
      </dgm:prSet>
      <dgm:spPr/>
    </dgm:pt>
  </dgm:ptLst>
  <dgm:cxnLst>
    <dgm:cxn modelId="{A8746C0D-91AE-4C06-9844-FCF1F676140F}" type="presOf" srcId="{0FEA3C33-5D3B-4659-9C11-E4323E42DE65}" destId="{3E5A82D0-4AD2-4193-831E-5472A1687F54}" srcOrd="0" destOrd="0" presId="urn:microsoft.com/office/officeart/2005/8/layout/hProcess9"/>
    <dgm:cxn modelId="{9A29544E-FFD9-453F-BF4C-73795ADE7787}" srcId="{0FEA3C33-5D3B-4659-9C11-E4323E42DE65}" destId="{2BBFA2E7-97EC-4E8F-8B2E-7CDCCA4C0611}" srcOrd="0" destOrd="0" parTransId="{534C6442-6FF4-4F70-A2E6-17AE8138DAF1}" sibTransId="{5A48D9E2-F38C-425D-B24F-29761D1DDFF8}"/>
    <dgm:cxn modelId="{A49A69B2-C82C-47C9-8DAB-C5F9F735238F}" type="presOf" srcId="{2BBFA2E7-97EC-4E8F-8B2E-7CDCCA4C0611}" destId="{16A3A568-A625-4D93-9BA6-2A0480F4E9AE}" srcOrd="0" destOrd="0" presId="urn:microsoft.com/office/officeart/2005/8/layout/hProcess9"/>
    <dgm:cxn modelId="{6DEB0041-D2C2-4ED7-B87C-4030619DAF91}" type="presParOf" srcId="{3E5A82D0-4AD2-4193-831E-5472A1687F54}" destId="{AF7CB4C1-96CD-400E-8BAF-251543FE1055}" srcOrd="0" destOrd="0" presId="urn:microsoft.com/office/officeart/2005/8/layout/hProcess9"/>
    <dgm:cxn modelId="{008C59CE-A3B1-46E7-B183-657455AE0C74}" type="presParOf" srcId="{3E5A82D0-4AD2-4193-831E-5472A1687F54}" destId="{7BD0F40D-3983-43EC-A959-A49D8ED9C254}" srcOrd="1" destOrd="0" presId="urn:microsoft.com/office/officeart/2005/8/layout/hProcess9"/>
    <dgm:cxn modelId="{98D344F4-4940-490E-A1DD-0D3D4298F6D2}" type="presParOf" srcId="{7BD0F40D-3983-43EC-A959-A49D8ED9C254}" destId="{16A3A568-A625-4D93-9BA6-2A0480F4E9AE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3E60ED5-43E8-46C1-9AE8-3E1A4A52A500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41535A-9929-4236-80C2-F1BC87B08E3A}">
      <dgm:prSet custT="1"/>
      <dgm:spPr>
        <a:solidFill>
          <a:srgbClr val="92D050"/>
        </a:solidFill>
      </dgm:spPr>
      <dgm:t>
        <a:bodyPr/>
        <a:lstStyle/>
        <a:p>
          <a:pPr rtl="1"/>
          <a:r>
            <a:rPr lang="fa-IR" sz="3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1 – عدم اعتماد به نفس</a:t>
          </a:r>
          <a:endParaRPr lang="en-US" sz="3200" dirty="0">
            <a:solidFill>
              <a:schemeClr val="accent5">
                <a:lumMod val="20000"/>
                <a:lumOff val="80000"/>
              </a:schemeClr>
            </a:solidFill>
          </a:endParaRPr>
        </a:p>
      </dgm:t>
    </dgm:pt>
    <dgm:pt modelId="{49778580-593A-42A4-952B-6153B1231EB5}" type="parTrans" cxnId="{70E142DC-69B6-4A36-BEB9-FFC260BD92AD}">
      <dgm:prSet/>
      <dgm:spPr/>
      <dgm:t>
        <a:bodyPr/>
        <a:lstStyle/>
        <a:p>
          <a:endParaRPr lang="en-US"/>
        </a:p>
      </dgm:t>
    </dgm:pt>
    <dgm:pt modelId="{6DF3B375-5B00-4410-A80A-59C446D075A7}" type="sibTrans" cxnId="{70E142DC-69B6-4A36-BEB9-FFC260BD92AD}">
      <dgm:prSet/>
      <dgm:spPr/>
      <dgm:t>
        <a:bodyPr/>
        <a:lstStyle/>
        <a:p>
          <a:endParaRPr lang="en-US"/>
        </a:p>
      </dgm:t>
    </dgm:pt>
    <dgm:pt modelId="{F8A37453-A7CE-4016-BC9E-702F639CAA79}">
      <dgm:prSet custT="1"/>
      <dgm:spPr>
        <a:solidFill>
          <a:srgbClr val="92D050"/>
        </a:solidFill>
      </dgm:spPr>
      <dgm:t>
        <a:bodyPr/>
        <a:lstStyle/>
        <a:p>
          <a:pPr rtl="1"/>
          <a:r>
            <a:rPr lang="fa-IR" sz="3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2 – خود ناشناسی</a:t>
          </a:r>
          <a:endParaRPr lang="en-US" sz="3200" dirty="0">
            <a:solidFill>
              <a:schemeClr val="accent5">
                <a:lumMod val="20000"/>
                <a:lumOff val="80000"/>
              </a:schemeClr>
            </a:solidFill>
          </a:endParaRPr>
        </a:p>
      </dgm:t>
    </dgm:pt>
    <dgm:pt modelId="{392E5B08-6394-43AF-8B1D-4386A6E2CFBB}" type="parTrans" cxnId="{7930D361-5345-429C-8A97-4F0F562E92BE}">
      <dgm:prSet/>
      <dgm:spPr/>
      <dgm:t>
        <a:bodyPr/>
        <a:lstStyle/>
        <a:p>
          <a:endParaRPr lang="en-US"/>
        </a:p>
      </dgm:t>
    </dgm:pt>
    <dgm:pt modelId="{5C2FD7AF-3380-4A19-9A32-AEA7B83F4408}" type="sibTrans" cxnId="{7930D361-5345-429C-8A97-4F0F562E92BE}">
      <dgm:prSet/>
      <dgm:spPr/>
      <dgm:t>
        <a:bodyPr/>
        <a:lstStyle/>
        <a:p>
          <a:endParaRPr lang="en-US"/>
        </a:p>
      </dgm:t>
    </dgm:pt>
    <dgm:pt modelId="{1112BE1E-FF69-4038-8099-A05049A868B2}">
      <dgm:prSet custT="1"/>
      <dgm:spPr>
        <a:solidFill>
          <a:srgbClr val="92D050"/>
        </a:solidFill>
      </dgm:spPr>
      <dgm:t>
        <a:bodyPr/>
        <a:lstStyle/>
        <a:p>
          <a:pPr rtl="1"/>
          <a:r>
            <a:rPr lang="fa-IR" sz="3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3 – ضعف عزت نفس</a:t>
          </a:r>
          <a:endParaRPr lang="en-US" sz="3200" dirty="0">
            <a:solidFill>
              <a:schemeClr val="accent5">
                <a:lumMod val="20000"/>
                <a:lumOff val="80000"/>
              </a:schemeClr>
            </a:solidFill>
          </a:endParaRPr>
        </a:p>
      </dgm:t>
    </dgm:pt>
    <dgm:pt modelId="{46CC4FA9-53AB-4BFA-9891-D1D89D4325F9}" type="parTrans" cxnId="{0B7C27EE-AFC7-4DDA-BDC4-F7E97219CC9B}">
      <dgm:prSet/>
      <dgm:spPr/>
      <dgm:t>
        <a:bodyPr/>
        <a:lstStyle/>
        <a:p>
          <a:endParaRPr lang="en-US"/>
        </a:p>
      </dgm:t>
    </dgm:pt>
    <dgm:pt modelId="{2EBB6F47-D7D6-4305-B1C8-3976316A2285}" type="sibTrans" cxnId="{0B7C27EE-AFC7-4DDA-BDC4-F7E97219CC9B}">
      <dgm:prSet/>
      <dgm:spPr/>
      <dgm:t>
        <a:bodyPr/>
        <a:lstStyle/>
        <a:p>
          <a:endParaRPr lang="en-US"/>
        </a:p>
      </dgm:t>
    </dgm:pt>
    <dgm:pt modelId="{BEB3D807-F2ED-4393-B970-149FF3F921B5}">
      <dgm:prSet custT="1"/>
      <dgm:spPr>
        <a:solidFill>
          <a:srgbClr val="92D050"/>
        </a:solidFill>
      </dgm:spPr>
      <dgm:t>
        <a:bodyPr/>
        <a:lstStyle/>
        <a:p>
          <a:pPr rtl="1"/>
          <a:r>
            <a:rPr lang="fa-IR" sz="3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4 – عدم امنیت روانی </a:t>
          </a:r>
          <a:endParaRPr lang="en-US" sz="3200" dirty="0">
            <a:solidFill>
              <a:schemeClr val="accent5">
                <a:lumMod val="20000"/>
                <a:lumOff val="80000"/>
              </a:schemeClr>
            </a:solidFill>
          </a:endParaRPr>
        </a:p>
      </dgm:t>
    </dgm:pt>
    <dgm:pt modelId="{634CCC3E-EFE2-48C5-BAE8-52ED71ED9E17}" type="parTrans" cxnId="{70E3E3C9-5E65-4927-8328-84194C1C30CD}">
      <dgm:prSet/>
      <dgm:spPr/>
      <dgm:t>
        <a:bodyPr/>
        <a:lstStyle/>
        <a:p>
          <a:endParaRPr lang="en-US"/>
        </a:p>
      </dgm:t>
    </dgm:pt>
    <dgm:pt modelId="{D7CEBBEC-EA1F-49A2-9CDD-58E3B7ABD6C1}" type="sibTrans" cxnId="{70E3E3C9-5E65-4927-8328-84194C1C30CD}">
      <dgm:prSet/>
      <dgm:spPr/>
      <dgm:t>
        <a:bodyPr/>
        <a:lstStyle/>
        <a:p>
          <a:endParaRPr lang="en-US"/>
        </a:p>
      </dgm:t>
    </dgm:pt>
    <dgm:pt modelId="{382FF47C-CCD7-43E4-A74E-4EE9753208EA}">
      <dgm:prSet custT="1"/>
      <dgm:spPr>
        <a:solidFill>
          <a:srgbClr val="92D050"/>
        </a:solidFill>
      </dgm:spPr>
      <dgm:t>
        <a:bodyPr/>
        <a:lstStyle/>
        <a:p>
          <a:pPr rtl="1"/>
          <a:r>
            <a:rPr lang="fa-IR" sz="3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5 – شکست در گذشته </a:t>
          </a:r>
          <a:endParaRPr lang="en-US" sz="3200" dirty="0">
            <a:solidFill>
              <a:schemeClr val="accent5">
                <a:lumMod val="20000"/>
                <a:lumOff val="80000"/>
              </a:schemeClr>
            </a:solidFill>
          </a:endParaRPr>
        </a:p>
      </dgm:t>
    </dgm:pt>
    <dgm:pt modelId="{39E600A5-06D6-4130-AA94-500CB3F4F9D3}" type="parTrans" cxnId="{4035690E-E7D4-4DDA-A9DC-A17DE5F20E2B}">
      <dgm:prSet/>
      <dgm:spPr/>
      <dgm:t>
        <a:bodyPr/>
        <a:lstStyle/>
        <a:p>
          <a:endParaRPr lang="en-US"/>
        </a:p>
      </dgm:t>
    </dgm:pt>
    <dgm:pt modelId="{8999C96F-A849-4C89-89B7-56FE57362BD5}" type="sibTrans" cxnId="{4035690E-E7D4-4DDA-A9DC-A17DE5F20E2B}">
      <dgm:prSet/>
      <dgm:spPr/>
      <dgm:t>
        <a:bodyPr/>
        <a:lstStyle/>
        <a:p>
          <a:endParaRPr lang="en-US"/>
        </a:p>
      </dgm:t>
    </dgm:pt>
    <dgm:pt modelId="{8E810D99-F99B-4EA0-84B7-49D44E2B573C}">
      <dgm:prSet custT="1"/>
      <dgm:spPr>
        <a:solidFill>
          <a:srgbClr val="92D050"/>
        </a:solidFill>
      </dgm:spPr>
      <dgm:t>
        <a:bodyPr/>
        <a:lstStyle/>
        <a:p>
          <a:pPr rtl="1"/>
          <a:r>
            <a:rPr lang="fa-IR" sz="3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6 – محرومیت</a:t>
          </a:r>
          <a:endParaRPr lang="en-US" sz="3200" dirty="0">
            <a:solidFill>
              <a:schemeClr val="accent5">
                <a:lumMod val="20000"/>
                <a:lumOff val="80000"/>
              </a:schemeClr>
            </a:solidFill>
          </a:endParaRPr>
        </a:p>
      </dgm:t>
    </dgm:pt>
    <dgm:pt modelId="{DE3F5564-080F-4FA3-8A3B-1D69121A807F}" type="parTrans" cxnId="{4C7F1990-88B9-419A-B087-3A8757D9AF6C}">
      <dgm:prSet/>
      <dgm:spPr/>
      <dgm:t>
        <a:bodyPr/>
        <a:lstStyle/>
        <a:p>
          <a:endParaRPr lang="en-US"/>
        </a:p>
      </dgm:t>
    </dgm:pt>
    <dgm:pt modelId="{213B6706-052F-47CB-8902-0AE90468BC61}" type="sibTrans" cxnId="{4C7F1990-88B9-419A-B087-3A8757D9AF6C}">
      <dgm:prSet/>
      <dgm:spPr/>
      <dgm:t>
        <a:bodyPr/>
        <a:lstStyle/>
        <a:p>
          <a:endParaRPr lang="en-US"/>
        </a:p>
      </dgm:t>
    </dgm:pt>
    <dgm:pt modelId="{A03AF068-EFAB-449A-9982-198998406D5B}">
      <dgm:prSet custT="1"/>
      <dgm:spPr>
        <a:solidFill>
          <a:srgbClr val="92D050"/>
        </a:solidFill>
      </dgm:spPr>
      <dgm:t>
        <a:bodyPr/>
        <a:lstStyle/>
        <a:p>
          <a:pPr rtl="1"/>
          <a:r>
            <a:rPr lang="fa-IR" sz="3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7 – سرزنش</a:t>
          </a:r>
          <a:r>
            <a:rPr lang="en-US" sz="3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 </a:t>
          </a:r>
          <a:r>
            <a:rPr lang="fa-IR" sz="3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 شدن</a:t>
          </a:r>
          <a:endParaRPr lang="en-US" sz="3200" dirty="0">
            <a:solidFill>
              <a:schemeClr val="accent5">
                <a:lumMod val="20000"/>
                <a:lumOff val="80000"/>
              </a:schemeClr>
            </a:solidFill>
          </a:endParaRPr>
        </a:p>
      </dgm:t>
    </dgm:pt>
    <dgm:pt modelId="{359AC1F0-4BDC-42F2-8DFA-3665579F4BF3}" type="parTrans" cxnId="{3241B845-9D87-4E6E-B94E-C0ED71C0A5DA}">
      <dgm:prSet/>
      <dgm:spPr/>
      <dgm:t>
        <a:bodyPr/>
        <a:lstStyle/>
        <a:p>
          <a:endParaRPr lang="en-US"/>
        </a:p>
      </dgm:t>
    </dgm:pt>
    <dgm:pt modelId="{95414A32-EBE6-4730-B578-4B90C03C5A0E}" type="sibTrans" cxnId="{3241B845-9D87-4E6E-B94E-C0ED71C0A5DA}">
      <dgm:prSet/>
      <dgm:spPr/>
      <dgm:t>
        <a:bodyPr/>
        <a:lstStyle/>
        <a:p>
          <a:endParaRPr lang="en-US"/>
        </a:p>
      </dgm:t>
    </dgm:pt>
    <dgm:pt modelId="{9D4F4731-BCCD-4C4B-9301-F5E5DFE03037}">
      <dgm:prSet custT="1"/>
      <dgm:spPr>
        <a:solidFill>
          <a:srgbClr val="92D050"/>
        </a:solidFill>
      </dgm:spPr>
      <dgm:t>
        <a:bodyPr/>
        <a:lstStyle/>
        <a:p>
          <a:pPr rtl="1"/>
          <a:r>
            <a:rPr lang="fa-IR" sz="3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8 – عدم تدبیر عقلانی در تشخیص امور و تمیز اهم از مهم</a:t>
          </a:r>
          <a:endParaRPr lang="en-US" sz="3200" dirty="0">
            <a:solidFill>
              <a:schemeClr val="accent5">
                <a:lumMod val="20000"/>
                <a:lumOff val="80000"/>
              </a:schemeClr>
            </a:solidFill>
          </a:endParaRPr>
        </a:p>
      </dgm:t>
    </dgm:pt>
    <dgm:pt modelId="{40282021-D2ED-4948-B3DB-5D5E9D89BD50}" type="parTrans" cxnId="{D27FAB55-FBD7-4CCC-A286-0DE8FBB0D740}">
      <dgm:prSet/>
      <dgm:spPr/>
      <dgm:t>
        <a:bodyPr/>
        <a:lstStyle/>
        <a:p>
          <a:endParaRPr lang="en-US"/>
        </a:p>
      </dgm:t>
    </dgm:pt>
    <dgm:pt modelId="{CEFA67AF-FA09-49EE-A590-6351228271E9}" type="sibTrans" cxnId="{D27FAB55-FBD7-4CCC-A286-0DE8FBB0D740}">
      <dgm:prSet/>
      <dgm:spPr/>
      <dgm:t>
        <a:bodyPr/>
        <a:lstStyle/>
        <a:p>
          <a:endParaRPr lang="en-US"/>
        </a:p>
      </dgm:t>
    </dgm:pt>
    <dgm:pt modelId="{9705F60F-13DC-4068-AF30-AA5BFA6DAA61}">
      <dgm:prSet custT="1"/>
      <dgm:spPr>
        <a:solidFill>
          <a:srgbClr val="92D050"/>
        </a:solidFill>
      </dgm:spPr>
      <dgm:t>
        <a:bodyPr/>
        <a:lstStyle/>
        <a:p>
          <a:pPr rtl="1"/>
          <a:r>
            <a:rPr lang="fa-IR" sz="3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9 – سختی کشیدن مستمر</a:t>
          </a:r>
          <a:endParaRPr lang="en-US" sz="3200" dirty="0">
            <a:solidFill>
              <a:schemeClr val="accent5">
                <a:lumMod val="20000"/>
                <a:lumOff val="80000"/>
              </a:schemeClr>
            </a:solidFill>
          </a:endParaRPr>
        </a:p>
      </dgm:t>
    </dgm:pt>
    <dgm:pt modelId="{AA58AF93-7519-43AB-8F96-649FD172100F}" type="parTrans" cxnId="{CAFAFA77-FAEC-4DA1-8DFE-2665DEAF81DF}">
      <dgm:prSet/>
      <dgm:spPr/>
      <dgm:t>
        <a:bodyPr/>
        <a:lstStyle/>
        <a:p>
          <a:endParaRPr lang="en-US"/>
        </a:p>
      </dgm:t>
    </dgm:pt>
    <dgm:pt modelId="{F55312DA-6B9F-4598-A9FB-18DD1CEC082C}" type="sibTrans" cxnId="{CAFAFA77-FAEC-4DA1-8DFE-2665DEAF81DF}">
      <dgm:prSet/>
      <dgm:spPr/>
      <dgm:t>
        <a:bodyPr/>
        <a:lstStyle/>
        <a:p>
          <a:endParaRPr lang="en-US"/>
        </a:p>
      </dgm:t>
    </dgm:pt>
    <dgm:pt modelId="{AE55851B-F9E9-41AA-958A-823D57205079}" type="pres">
      <dgm:prSet presAssocID="{C3E60ED5-43E8-46C1-9AE8-3E1A4A52A500}" presName="diagram" presStyleCnt="0">
        <dgm:presLayoutVars>
          <dgm:dir/>
          <dgm:resizeHandles val="exact"/>
        </dgm:presLayoutVars>
      </dgm:prSet>
      <dgm:spPr/>
    </dgm:pt>
    <dgm:pt modelId="{6FB76B65-9CA9-4F2C-8FC5-CA09B2CCF6DD}" type="pres">
      <dgm:prSet presAssocID="{B941535A-9929-4236-80C2-F1BC87B08E3A}" presName="node" presStyleLbl="node1" presStyleIdx="0" presStyleCnt="9">
        <dgm:presLayoutVars>
          <dgm:bulletEnabled val="1"/>
        </dgm:presLayoutVars>
      </dgm:prSet>
      <dgm:spPr/>
    </dgm:pt>
    <dgm:pt modelId="{3D2FF06B-C355-4E09-B240-B0C3DB5EA596}" type="pres">
      <dgm:prSet presAssocID="{6DF3B375-5B00-4410-A80A-59C446D075A7}" presName="sibTrans" presStyleCnt="0"/>
      <dgm:spPr/>
    </dgm:pt>
    <dgm:pt modelId="{429FBCA1-E190-460D-85B8-F535A64524F7}" type="pres">
      <dgm:prSet presAssocID="{F8A37453-A7CE-4016-BC9E-702F639CAA79}" presName="node" presStyleLbl="node1" presStyleIdx="1" presStyleCnt="9">
        <dgm:presLayoutVars>
          <dgm:bulletEnabled val="1"/>
        </dgm:presLayoutVars>
      </dgm:prSet>
      <dgm:spPr/>
    </dgm:pt>
    <dgm:pt modelId="{B1A2C89B-2C6B-4B2C-B7AB-1092FF5D000E}" type="pres">
      <dgm:prSet presAssocID="{5C2FD7AF-3380-4A19-9A32-AEA7B83F4408}" presName="sibTrans" presStyleCnt="0"/>
      <dgm:spPr/>
    </dgm:pt>
    <dgm:pt modelId="{1D095361-73A6-4CC4-AAD8-9515DAF8462D}" type="pres">
      <dgm:prSet presAssocID="{1112BE1E-FF69-4038-8099-A05049A868B2}" presName="node" presStyleLbl="node1" presStyleIdx="2" presStyleCnt="9">
        <dgm:presLayoutVars>
          <dgm:bulletEnabled val="1"/>
        </dgm:presLayoutVars>
      </dgm:prSet>
      <dgm:spPr/>
    </dgm:pt>
    <dgm:pt modelId="{EB3FA567-0A3E-45E1-B88A-D53928D51CC2}" type="pres">
      <dgm:prSet presAssocID="{2EBB6F47-D7D6-4305-B1C8-3976316A2285}" presName="sibTrans" presStyleCnt="0"/>
      <dgm:spPr/>
    </dgm:pt>
    <dgm:pt modelId="{CC79A9C6-87DA-4FB1-85D6-156C165D43A2}" type="pres">
      <dgm:prSet presAssocID="{BEB3D807-F2ED-4393-B970-149FF3F921B5}" presName="node" presStyleLbl="node1" presStyleIdx="3" presStyleCnt="9">
        <dgm:presLayoutVars>
          <dgm:bulletEnabled val="1"/>
        </dgm:presLayoutVars>
      </dgm:prSet>
      <dgm:spPr/>
    </dgm:pt>
    <dgm:pt modelId="{77B9D40D-C16D-42F7-BA59-2AB0BFFAE739}" type="pres">
      <dgm:prSet presAssocID="{D7CEBBEC-EA1F-49A2-9CDD-58E3B7ABD6C1}" presName="sibTrans" presStyleCnt="0"/>
      <dgm:spPr/>
    </dgm:pt>
    <dgm:pt modelId="{C6BFEC43-676B-4ED7-ABF4-6346D92C1286}" type="pres">
      <dgm:prSet presAssocID="{382FF47C-CCD7-43E4-A74E-4EE9753208EA}" presName="node" presStyleLbl="node1" presStyleIdx="4" presStyleCnt="9">
        <dgm:presLayoutVars>
          <dgm:bulletEnabled val="1"/>
        </dgm:presLayoutVars>
      </dgm:prSet>
      <dgm:spPr/>
    </dgm:pt>
    <dgm:pt modelId="{B1DB9817-5385-47BD-9AA9-4EAC67446C54}" type="pres">
      <dgm:prSet presAssocID="{8999C96F-A849-4C89-89B7-56FE57362BD5}" presName="sibTrans" presStyleCnt="0"/>
      <dgm:spPr/>
    </dgm:pt>
    <dgm:pt modelId="{C167E94D-9CEE-456A-BC58-9684BE3D4A55}" type="pres">
      <dgm:prSet presAssocID="{8E810D99-F99B-4EA0-84B7-49D44E2B573C}" presName="node" presStyleLbl="node1" presStyleIdx="5" presStyleCnt="9">
        <dgm:presLayoutVars>
          <dgm:bulletEnabled val="1"/>
        </dgm:presLayoutVars>
      </dgm:prSet>
      <dgm:spPr/>
    </dgm:pt>
    <dgm:pt modelId="{A3588C05-0835-4DF3-B426-E6C064F6893D}" type="pres">
      <dgm:prSet presAssocID="{213B6706-052F-47CB-8902-0AE90468BC61}" presName="sibTrans" presStyleCnt="0"/>
      <dgm:spPr/>
    </dgm:pt>
    <dgm:pt modelId="{D438C494-AD48-4902-8B21-E901452CB044}" type="pres">
      <dgm:prSet presAssocID="{A03AF068-EFAB-449A-9982-198998406D5B}" presName="node" presStyleLbl="node1" presStyleIdx="6" presStyleCnt="9">
        <dgm:presLayoutVars>
          <dgm:bulletEnabled val="1"/>
        </dgm:presLayoutVars>
      </dgm:prSet>
      <dgm:spPr/>
    </dgm:pt>
    <dgm:pt modelId="{BB38F139-D647-4016-A9C7-25AB0471DAB0}" type="pres">
      <dgm:prSet presAssocID="{95414A32-EBE6-4730-B578-4B90C03C5A0E}" presName="sibTrans" presStyleCnt="0"/>
      <dgm:spPr/>
    </dgm:pt>
    <dgm:pt modelId="{EC85BE75-36E6-45AE-A59C-7ADCF632CB37}" type="pres">
      <dgm:prSet presAssocID="{9D4F4731-BCCD-4C4B-9301-F5E5DFE03037}" presName="node" presStyleLbl="node1" presStyleIdx="7" presStyleCnt="9">
        <dgm:presLayoutVars>
          <dgm:bulletEnabled val="1"/>
        </dgm:presLayoutVars>
      </dgm:prSet>
      <dgm:spPr/>
    </dgm:pt>
    <dgm:pt modelId="{660B785F-DA7A-4BD8-A6A6-4DEA7F12C668}" type="pres">
      <dgm:prSet presAssocID="{CEFA67AF-FA09-49EE-A590-6351228271E9}" presName="sibTrans" presStyleCnt="0"/>
      <dgm:spPr/>
    </dgm:pt>
    <dgm:pt modelId="{8806E015-FFC7-489C-891D-47BB19664BB6}" type="pres">
      <dgm:prSet presAssocID="{9705F60F-13DC-4068-AF30-AA5BFA6DAA61}" presName="node" presStyleLbl="node1" presStyleIdx="8" presStyleCnt="9">
        <dgm:presLayoutVars>
          <dgm:bulletEnabled val="1"/>
        </dgm:presLayoutVars>
      </dgm:prSet>
      <dgm:spPr/>
    </dgm:pt>
  </dgm:ptLst>
  <dgm:cxnLst>
    <dgm:cxn modelId="{3AF6BB1F-A285-44C2-BC4A-0B427512A6AF}" type="presOf" srcId="{382FF47C-CCD7-43E4-A74E-4EE9753208EA}" destId="{C6BFEC43-676B-4ED7-ABF4-6346D92C1286}" srcOrd="0" destOrd="0" presId="urn:microsoft.com/office/officeart/2005/8/layout/default"/>
    <dgm:cxn modelId="{7930D361-5345-429C-8A97-4F0F562E92BE}" srcId="{C3E60ED5-43E8-46C1-9AE8-3E1A4A52A500}" destId="{F8A37453-A7CE-4016-BC9E-702F639CAA79}" srcOrd="1" destOrd="0" parTransId="{392E5B08-6394-43AF-8B1D-4386A6E2CFBB}" sibTransId="{5C2FD7AF-3380-4A19-9A32-AEA7B83F4408}"/>
    <dgm:cxn modelId="{0B7C27EE-AFC7-4DDA-BDC4-F7E97219CC9B}" srcId="{C3E60ED5-43E8-46C1-9AE8-3E1A4A52A500}" destId="{1112BE1E-FF69-4038-8099-A05049A868B2}" srcOrd="2" destOrd="0" parTransId="{46CC4FA9-53AB-4BFA-9891-D1D89D4325F9}" sibTransId="{2EBB6F47-D7D6-4305-B1C8-3976316A2285}"/>
    <dgm:cxn modelId="{CEDEAC4F-36D8-4A2C-AE3E-6CC1C48A063C}" type="presOf" srcId="{9705F60F-13DC-4068-AF30-AA5BFA6DAA61}" destId="{8806E015-FFC7-489C-891D-47BB19664BB6}" srcOrd="0" destOrd="0" presId="urn:microsoft.com/office/officeart/2005/8/layout/default"/>
    <dgm:cxn modelId="{4035690E-E7D4-4DDA-A9DC-A17DE5F20E2B}" srcId="{C3E60ED5-43E8-46C1-9AE8-3E1A4A52A500}" destId="{382FF47C-CCD7-43E4-A74E-4EE9753208EA}" srcOrd="4" destOrd="0" parTransId="{39E600A5-06D6-4130-AA94-500CB3F4F9D3}" sibTransId="{8999C96F-A849-4C89-89B7-56FE57362BD5}"/>
    <dgm:cxn modelId="{D27FAB55-FBD7-4CCC-A286-0DE8FBB0D740}" srcId="{C3E60ED5-43E8-46C1-9AE8-3E1A4A52A500}" destId="{9D4F4731-BCCD-4C4B-9301-F5E5DFE03037}" srcOrd="7" destOrd="0" parTransId="{40282021-D2ED-4948-B3DB-5D5E9D89BD50}" sibTransId="{CEFA67AF-FA09-49EE-A590-6351228271E9}"/>
    <dgm:cxn modelId="{4C7F1990-88B9-419A-B087-3A8757D9AF6C}" srcId="{C3E60ED5-43E8-46C1-9AE8-3E1A4A52A500}" destId="{8E810D99-F99B-4EA0-84B7-49D44E2B573C}" srcOrd="5" destOrd="0" parTransId="{DE3F5564-080F-4FA3-8A3B-1D69121A807F}" sibTransId="{213B6706-052F-47CB-8902-0AE90468BC61}"/>
    <dgm:cxn modelId="{49B5574F-3E23-4C27-8FFB-91B346352BB4}" type="presOf" srcId="{1112BE1E-FF69-4038-8099-A05049A868B2}" destId="{1D095361-73A6-4CC4-AAD8-9515DAF8462D}" srcOrd="0" destOrd="0" presId="urn:microsoft.com/office/officeart/2005/8/layout/default"/>
    <dgm:cxn modelId="{70E142DC-69B6-4A36-BEB9-FFC260BD92AD}" srcId="{C3E60ED5-43E8-46C1-9AE8-3E1A4A52A500}" destId="{B941535A-9929-4236-80C2-F1BC87B08E3A}" srcOrd="0" destOrd="0" parTransId="{49778580-593A-42A4-952B-6153B1231EB5}" sibTransId="{6DF3B375-5B00-4410-A80A-59C446D075A7}"/>
    <dgm:cxn modelId="{CAFAFA77-FAEC-4DA1-8DFE-2665DEAF81DF}" srcId="{C3E60ED5-43E8-46C1-9AE8-3E1A4A52A500}" destId="{9705F60F-13DC-4068-AF30-AA5BFA6DAA61}" srcOrd="8" destOrd="0" parTransId="{AA58AF93-7519-43AB-8F96-649FD172100F}" sibTransId="{F55312DA-6B9F-4598-A9FB-18DD1CEC082C}"/>
    <dgm:cxn modelId="{5CDCFE92-71DF-4ABB-912F-2A8CF239FAAB}" type="presOf" srcId="{C3E60ED5-43E8-46C1-9AE8-3E1A4A52A500}" destId="{AE55851B-F9E9-41AA-958A-823D57205079}" srcOrd="0" destOrd="0" presId="urn:microsoft.com/office/officeart/2005/8/layout/default"/>
    <dgm:cxn modelId="{A3899DFD-0A7A-4710-952E-8826701D93E1}" type="presOf" srcId="{F8A37453-A7CE-4016-BC9E-702F639CAA79}" destId="{429FBCA1-E190-460D-85B8-F535A64524F7}" srcOrd="0" destOrd="0" presId="urn:microsoft.com/office/officeart/2005/8/layout/default"/>
    <dgm:cxn modelId="{0DBC8F15-A808-4301-8AE0-6D383DC04833}" type="presOf" srcId="{B941535A-9929-4236-80C2-F1BC87B08E3A}" destId="{6FB76B65-9CA9-4F2C-8FC5-CA09B2CCF6DD}" srcOrd="0" destOrd="0" presId="urn:microsoft.com/office/officeart/2005/8/layout/default"/>
    <dgm:cxn modelId="{E03B8077-E84E-4CD4-B211-50624C68A332}" type="presOf" srcId="{BEB3D807-F2ED-4393-B970-149FF3F921B5}" destId="{CC79A9C6-87DA-4FB1-85D6-156C165D43A2}" srcOrd="0" destOrd="0" presId="urn:microsoft.com/office/officeart/2005/8/layout/default"/>
    <dgm:cxn modelId="{70E3E3C9-5E65-4927-8328-84194C1C30CD}" srcId="{C3E60ED5-43E8-46C1-9AE8-3E1A4A52A500}" destId="{BEB3D807-F2ED-4393-B970-149FF3F921B5}" srcOrd="3" destOrd="0" parTransId="{634CCC3E-EFE2-48C5-BAE8-52ED71ED9E17}" sibTransId="{D7CEBBEC-EA1F-49A2-9CDD-58E3B7ABD6C1}"/>
    <dgm:cxn modelId="{3241B845-9D87-4E6E-B94E-C0ED71C0A5DA}" srcId="{C3E60ED5-43E8-46C1-9AE8-3E1A4A52A500}" destId="{A03AF068-EFAB-449A-9982-198998406D5B}" srcOrd="6" destOrd="0" parTransId="{359AC1F0-4BDC-42F2-8DFA-3665579F4BF3}" sibTransId="{95414A32-EBE6-4730-B578-4B90C03C5A0E}"/>
    <dgm:cxn modelId="{7E4DB87D-2A67-4A25-B985-91EBCD0E914B}" type="presOf" srcId="{9D4F4731-BCCD-4C4B-9301-F5E5DFE03037}" destId="{EC85BE75-36E6-45AE-A59C-7ADCF632CB37}" srcOrd="0" destOrd="0" presId="urn:microsoft.com/office/officeart/2005/8/layout/default"/>
    <dgm:cxn modelId="{7D8711F8-1AA4-4960-A727-9332F9C4CA51}" type="presOf" srcId="{A03AF068-EFAB-449A-9982-198998406D5B}" destId="{D438C494-AD48-4902-8B21-E901452CB044}" srcOrd="0" destOrd="0" presId="urn:microsoft.com/office/officeart/2005/8/layout/default"/>
    <dgm:cxn modelId="{6F7616A0-9E00-4D40-A95C-D809C71DD635}" type="presOf" srcId="{8E810D99-F99B-4EA0-84B7-49D44E2B573C}" destId="{C167E94D-9CEE-456A-BC58-9684BE3D4A55}" srcOrd="0" destOrd="0" presId="urn:microsoft.com/office/officeart/2005/8/layout/default"/>
    <dgm:cxn modelId="{8DAAE40A-CE0B-4F52-B1FB-FB83695AFB40}" type="presParOf" srcId="{AE55851B-F9E9-41AA-958A-823D57205079}" destId="{6FB76B65-9CA9-4F2C-8FC5-CA09B2CCF6DD}" srcOrd="0" destOrd="0" presId="urn:microsoft.com/office/officeart/2005/8/layout/default"/>
    <dgm:cxn modelId="{F905352D-763E-4895-BE03-D604C4B55019}" type="presParOf" srcId="{AE55851B-F9E9-41AA-958A-823D57205079}" destId="{3D2FF06B-C355-4E09-B240-B0C3DB5EA596}" srcOrd="1" destOrd="0" presId="urn:microsoft.com/office/officeart/2005/8/layout/default"/>
    <dgm:cxn modelId="{0F63409A-51CE-434B-9FFC-38D9A7D0C980}" type="presParOf" srcId="{AE55851B-F9E9-41AA-958A-823D57205079}" destId="{429FBCA1-E190-460D-85B8-F535A64524F7}" srcOrd="2" destOrd="0" presId="urn:microsoft.com/office/officeart/2005/8/layout/default"/>
    <dgm:cxn modelId="{787A918D-336C-42EC-94F6-A4601250D0A8}" type="presParOf" srcId="{AE55851B-F9E9-41AA-958A-823D57205079}" destId="{B1A2C89B-2C6B-4B2C-B7AB-1092FF5D000E}" srcOrd="3" destOrd="0" presId="urn:microsoft.com/office/officeart/2005/8/layout/default"/>
    <dgm:cxn modelId="{C25540ED-069C-44D9-B25A-05F468B8A704}" type="presParOf" srcId="{AE55851B-F9E9-41AA-958A-823D57205079}" destId="{1D095361-73A6-4CC4-AAD8-9515DAF8462D}" srcOrd="4" destOrd="0" presId="urn:microsoft.com/office/officeart/2005/8/layout/default"/>
    <dgm:cxn modelId="{51780B23-D5A8-4545-9BC0-18F1E261F82C}" type="presParOf" srcId="{AE55851B-F9E9-41AA-958A-823D57205079}" destId="{EB3FA567-0A3E-45E1-B88A-D53928D51CC2}" srcOrd="5" destOrd="0" presId="urn:microsoft.com/office/officeart/2005/8/layout/default"/>
    <dgm:cxn modelId="{E97EE4F5-2CDD-485B-8E2C-9F73D6C43CCF}" type="presParOf" srcId="{AE55851B-F9E9-41AA-958A-823D57205079}" destId="{CC79A9C6-87DA-4FB1-85D6-156C165D43A2}" srcOrd="6" destOrd="0" presId="urn:microsoft.com/office/officeart/2005/8/layout/default"/>
    <dgm:cxn modelId="{92B9BF59-DDE5-4E54-9AE3-BA2513A13238}" type="presParOf" srcId="{AE55851B-F9E9-41AA-958A-823D57205079}" destId="{77B9D40D-C16D-42F7-BA59-2AB0BFFAE739}" srcOrd="7" destOrd="0" presId="urn:microsoft.com/office/officeart/2005/8/layout/default"/>
    <dgm:cxn modelId="{3640052D-6C4E-430C-B93D-F30875CFB36D}" type="presParOf" srcId="{AE55851B-F9E9-41AA-958A-823D57205079}" destId="{C6BFEC43-676B-4ED7-ABF4-6346D92C1286}" srcOrd="8" destOrd="0" presId="urn:microsoft.com/office/officeart/2005/8/layout/default"/>
    <dgm:cxn modelId="{669078D0-D10D-4605-A32F-3D344C4033B5}" type="presParOf" srcId="{AE55851B-F9E9-41AA-958A-823D57205079}" destId="{B1DB9817-5385-47BD-9AA9-4EAC67446C54}" srcOrd="9" destOrd="0" presId="urn:microsoft.com/office/officeart/2005/8/layout/default"/>
    <dgm:cxn modelId="{834AB4FC-BE75-4A28-B7E1-3AA2B021A21B}" type="presParOf" srcId="{AE55851B-F9E9-41AA-958A-823D57205079}" destId="{C167E94D-9CEE-456A-BC58-9684BE3D4A55}" srcOrd="10" destOrd="0" presId="urn:microsoft.com/office/officeart/2005/8/layout/default"/>
    <dgm:cxn modelId="{B04D2528-97F3-44A6-8279-17FF486F7592}" type="presParOf" srcId="{AE55851B-F9E9-41AA-958A-823D57205079}" destId="{A3588C05-0835-4DF3-B426-E6C064F6893D}" srcOrd="11" destOrd="0" presId="urn:microsoft.com/office/officeart/2005/8/layout/default"/>
    <dgm:cxn modelId="{03B5A378-534F-4564-9F06-6BAA941F7EB7}" type="presParOf" srcId="{AE55851B-F9E9-41AA-958A-823D57205079}" destId="{D438C494-AD48-4902-8B21-E901452CB044}" srcOrd="12" destOrd="0" presId="urn:microsoft.com/office/officeart/2005/8/layout/default"/>
    <dgm:cxn modelId="{E3C8EC54-AF57-458B-A99F-E0C4283C20DC}" type="presParOf" srcId="{AE55851B-F9E9-41AA-958A-823D57205079}" destId="{BB38F139-D647-4016-A9C7-25AB0471DAB0}" srcOrd="13" destOrd="0" presId="urn:microsoft.com/office/officeart/2005/8/layout/default"/>
    <dgm:cxn modelId="{8C9E9B49-63C4-41F5-A23C-1AB5145B4DCF}" type="presParOf" srcId="{AE55851B-F9E9-41AA-958A-823D57205079}" destId="{EC85BE75-36E6-45AE-A59C-7ADCF632CB37}" srcOrd="14" destOrd="0" presId="urn:microsoft.com/office/officeart/2005/8/layout/default"/>
    <dgm:cxn modelId="{E78E0647-A637-4A26-B01F-50F916FA4577}" type="presParOf" srcId="{AE55851B-F9E9-41AA-958A-823D57205079}" destId="{660B785F-DA7A-4BD8-A6A6-4DEA7F12C668}" srcOrd="15" destOrd="0" presId="urn:microsoft.com/office/officeart/2005/8/layout/default"/>
    <dgm:cxn modelId="{50444C2B-7C2B-4EB3-BADC-6E7A7A060285}" type="presParOf" srcId="{AE55851B-F9E9-41AA-958A-823D57205079}" destId="{8806E015-FFC7-489C-891D-47BB19664BB6}" srcOrd="16" destOrd="0" presId="urn:microsoft.com/office/officeart/2005/8/layout/default"/>
  </dgm:cxnLst>
  <dgm:bg>
    <a:solidFill>
      <a:srgbClr val="00B0F0"/>
    </a:solidFill>
  </dgm:bg>
  <dgm:whole>
    <a:ln>
      <a:solidFill>
        <a:srgbClr val="FFFF00"/>
      </a:solidFill>
    </a:ln>
  </dgm:whole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3433CF-67CA-46F6-A7D2-B2039235B94C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61946D-135C-4D5F-9830-09DBB5CD3A8E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fa-IR" sz="6000" b="0" baseline="0" dirty="0" smtClean="0">
              <a:solidFill>
                <a:schemeClr val="tx1"/>
              </a:solidFill>
              <a:cs typeface="B Chini" pitchFamily="2" charset="-78"/>
            </a:rPr>
            <a:t>راهکارهای تقویت اراده</a:t>
          </a:r>
          <a:endParaRPr lang="en-US" sz="6000" b="0" dirty="0">
            <a:solidFill>
              <a:schemeClr val="tx1"/>
            </a:solidFill>
            <a:cs typeface="B Chini" pitchFamily="2" charset="-78"/>
          </a:endParaRPr>
        </a:p>
      </dgm:t>
    </dgm:pt>
    <dgm:pt modelId="{08A17B3C-F4F5-4394-A4CF-7D7D5EBB18E1}" type="parTrans" cxnId="{F773542C-3DCC-4DB6-AEFA-2E1D80665204}">
      <dgm:prSet/>
      <dgm:spPr/>
      <dgm:t>
        <a:bodyPr/>
        <a:lstStyle/>
        <a:p>
          <a:endParaRPr lang="en-US"/>
        </a:p>
      </dgm:t>
    </dgm:pt>
    <dgm:pt modelId="{ABD5EC5E-1199-4CB3-ABC2-0CF71247F2BD}" type="sibTrans" cxnId="{F773542C-3DCC-4DB6-AEFA-2E1D80665204}">
      <dgm:prSet/>
      <dgm:spPr/>
      <dgm:t>
        <a:bodyPr/>
        <a:lstStyle/>
        <a:p>
          <a:endParaRPr lang="en-US"/>
        </a:p>
      </dgm:t>
    </dgm:pt>
    <dgm:pt modelId="{9192352A-06A6-4415-AD28-9E4114A841E2}" type="pres">
      <dgm:prSet presAssocID="{ED3433CF-67CA-46F6-A7D2-B2039235B94C}" presName="linear" presStyleCnt="0">
        <dgm:presLayoutVars>
          <dgm:animLvl val="lvl"/>
          <dgm:resizeHandles val="exact"/>
        </dgm:presLayoutVars>
      </dgm:prSet>
      <dgm:spPr/>
    </dgm:pt>
    <dgm:pt modelId="{27F50BAB-0786-49C1-AB79-D2581F9B3CE4}" type="pres">
      <dgm:prSet presAssocID="{E361946D-135C-4D5F-9830-09DBB5CD3A8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CB89BEA-4367-48FE-84A8-5ADF6758086A}" type="presOf" srcId="{E361946D-135C-4D5F-9830-09DBB5CD3A8E}" destId="{27F50BAB-0786-49C1-AB79-D2581F9B3CE4}" srcOrd="0" destOrd="0" presId="urn:microsoft.com/office/officeart/2005/8/layout/vList2"/>
    <dgm:cxn modelId="{F773542C-3DCC-4DB6-AEFA-2E1D80665204}" srcId="{ED3433CF-67CA-46F6-A7D2-B2039235B94C}" destId="{E361946D-135C-4D5F-9830-09DBB5CD3A8E}" srcOrd="0" destOrd="0" parTransId="{08A17B3C-F4F5-4394-A4CF-7D7D5EBB18E1}" sibTransId="{ABD5EC5E-1199-4CB3-ABC2-0CF71247F2BD}"/>
    <dgm:cxn modelId="{5A4D8DAF-48DB-4647-8334-109D50FEAF03}" type="presOf" srcId="{ED3433CF-67CA-46F6-A7D2-B2039235B94C}" destId="{9192352A-06A6-4415-AD28-9E4114A841E2}" srcOrd="0" destOrd="0" presId="urn:microsoft.com/office/officeart/2005/8/layout/vList2"/>
    <dgm:cxn modelId="{8E3F83E8-1484-4AEF-A0A8-002999BB862F}" type="presParOf" srcId="{9192352A-06A6-4415-AD28-9E4114A841E2}" destId="{27F50BAB-0786-49C1-AB79-D2581F9B3CE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2687ED-4869-4008-B5FD-486CE40C84B1}">
      <dsp:nvSpPr>
        <dsp:cNvPr id="0" name=""/>
        <dsp:cNvSpPr/>
      </dsp:nvSpPr>
      <dsp:spPr>
        <a:xfrm>
          <a:off x="0" y="0"/>
          <a:ext cx="7467600" cy="2209799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solidFill>
            <a:srgbClr val="FFFF00"/>
          </a:solidFill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6600" b="0" kern="1200" baseline="0" dirty="0" smtClean="0">
            <a:solidFill>
              <a:schemeClr val="tx2">
                <a:lumMod val="50000"/>
              </a:schemeClr>
            </a:solidFill>
            <a:latin typeface="Andalus" pitchFamily="18" charset="-78"/>
            <a:cs typeface="Andalus" pitchFamily="18" charset="-78"/>
          </a:endParaRPr>
        </a:p>
        <a:p>
          <a:pPr lvl="0" algn="ctr" defTabSz="2933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6600" b="0" kern="1200" baseline="0" dirty="0" smtClean="0">
              <a:solidFill>
                <a:schemeClr val="tx2">
                  <a:lumMod val="50000"/>
                </a:schemeClr>
              </a:solidFill>
              <a:latin typeface="Andalus" pitchFamily="18" charset="-78"/>
              <a:cs typeface="Andalus" pitchFamily="18" charset="-78"/>
            </a:rPr>
            <a:t>مراحل تقویت اراده</a:t>
          </a:r>
          <a:br>
            <a:rPr lang="fa-IR" sz="6600" b="0" kern="1200" baseline="0" dirty="0" smtClean="0">
              <a:solidFill>
                <a:schemeClr val="tx2">
                  <a:lumMod val="50000"/>
                </a:schemeClr>
              </a:solidFill>
              <a:latin typeface="Andalus" pitchFamily="18" charset="-78"/>
              <a:cs typeface="Andalus" pitchFamily="18" charset="-78"/>
            </a:rPr>
          </a:br>
          <a:endParaRPr lang="en-US" sz="6600" kern="1200" dirty="0">
            <a:solidFill>
              <a:schemeClr val="tx2">
                <a:lumMod val="50000"/>
              </a:schemeClr>
            </a:solidFill>
            <a:latin typeface="Andalus" pitchFamily="18" charset="-78"/>
            <a:cs typeface="Andalus" pitchFamily="18" charset="-78"/>
          </a:endParaRPr>
        </a:p>
      </dsp:txBody>
      <dsp:txXfrm>
        <a:off x="107873" y="107873"/>
        <a:ext cx="7251854" cy="19940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0D329-6F32-4C8C-9787-D4B1F5DEBD70}">
      <dsp:nvSpPr>
        <dsp:cNvPr id="0" name=""/>
        <dsp:cNvSpPr/>
      </dsp:nvSpPr>
      <dsp:spPr>
        <a:xfrm rot="16200000">
          <a:off x="-1250920" y="1251832"/>
          <a:ext cx="4873752" cy="2370087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000" bIns="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>
              <a:solidFill>
                <a:srgbClr val="FFFF00"/>
              </a:solidFill>
            </a:rPr>
            <a:t>1  -   تشخیص ضعف اراده</a:t>
          </a:r>
          <a:endParaRPr lang="en-US" sz="4000" kern="1200" dirty="0">
            <a:solidFill>
              <a:srgbClr val="FFFF00"/>
            </a:solidFill>
          </a:endParaRPr>
        </a:p>
      </dsp:txBody>
      <dsp:txXfrm rot="5400000">
        <a:off x="912" y="974750"/>
        <a:ext cx="2370087" cy="2924252"/>
      </dsp:txXfrm>
    </dsp:sp>
    <dsp:sp modelId="{8CA7C544-EBF1-48AB-B9E2-B6646647AA53}">
      <dsp:nvSpPr>
        <dsp:cNvPr id="0" name=""/>
        <dsp:cNvSpPr/>
      </dsp:nvSpPr>
      <dsp:spPr>
        <a:xfrm rot="16200000">
          <a:off x="1296924" y="1251832"/>
          <a:ext cx="4873752" cy="2370087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000" bIns="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kern="1200" dirty="0" smtClean="0">
              <a:solidFill>
                <a:srgbClr val="FFFF00"/>
              </a:solidFill>
            </a:rPr>
            <a:t>2  -  آگاهی از علل و عوامل ضعف اراده</a:t>
          </a:r>
          <a:endParaRPr lang="en-US" sz="4000" kern="1200" dirty="0">
            <a:solidFill>
              <a:srgbClr val="FFFF00"/>
            </a:solidFill>
          </a:endParaRPr>
        </a:p>
      </dsp:txBody>
      <dsp:txXfrm rot="5400000">
        <a:off x="2548756" y="974750"/>
        <a:ext cx="2370087" cy="2924252"/>
      </dsp:txXfrm>
    </dsp:sp>
    <dsp:sp modelId="{742523E0-BDB3-4538-8E28-619135409D33}">
      <dsp:nvSpPr>
        <dsp:cNvPr id="0" name=""/>
        <dsp:cNvSpPr/>
      </dsp:nvSpPr>
      <dsp:spPr>
        <a:xfrm rot="16200000">
          <a:off x="3844768" y="1251832"/>
          <a:ext cx="4873752" cy="2370087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000" bIns="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b="0" kern="1200" dirty="0" smtClean="0">
              <a:solidFill>
                <a:srgbClr val="FFFF00"/>
              </a:solidFill>
            </a:rPr>
            <a:t>3 – درمان ضعف اراده</a:t>
          </a:r>
          <a:endParaRPr lang="en-US" sz="4000" b="0" kern="1200" dirty="0">
            <a:solidFill>
              <a:srgbClr val="FFFF00"/>
            </a:solidFill>
          </a:endParaRPr>
        </a:p>
      </dsp:txBody>
      <dsp:txXfrm rot="5400000">
        <a:off x="5096600" y="974750"/>
        <a:ext cx="2370087" cy="29242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49405-B8ED-400C-9FD3-1F9CFEEF080D}">
      <dsp:nvSpPr>
        <dsp:cNvPr id="0" name=""/>
        <dsp:cNvSpPr/>
      </dsp:nvSpPr>
      <dsp:spPr>
        <a:xfrm rot="16200000">
          <a:off x="3162300" y="-3158653"/>
          <a:ext cx="1143000" cy="7460307"/>
        </a:xfrm>
        <a:prstGeom prst="flowChartManualOperation">
          <a:avLst/>
        </a:prstGeom>
        <a:solidFill>
          <a:srgbClr val="92D05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0" tIns="0" rIns="342900" bIns="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5400" b="0" kern="1200" baseline="0" dirty="0" smtClean="0">
              <a:solidFill>
                <a:schemeClr val="bg1"/>
              </a:solidFill>
              <a:cs typeface="B Morvarid" pitchFamily="2" charset="-78"/>
            </a:rPr>
            <a:t>مشخصه های ضعف اراده</a:t>
          </a:r>
          <a:endParaRPr lang="en-US" sz="5400" b="0" kern="1200" dirty="0">
            <a:solidFill>
              <a:schemeClr val="bg1"/>
            </a:solidFill>
            <a:cs typeface="B Morvarid" pitchFamily="2" charset="-78"/>
          </a:endParaRPr>
        </a:p>
      </dsp:txBody>
      <dsp:txXfrm rot="5400000">
        <a:off x="3647" y="228600"/>
        <a:ext cx="7460307" cy="685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382AE2-CB9A-4A97-A8F9-E404E423CADC}">
      <dsp:nvSpPr>
        <dsp:cNvPr id="0" name=""/>
        <dsp:cNvSpPr/>
      </dsp:nvSpPr>
      <dsp:spPr>
        <a:xfrm>
          <a:off x="0" y="4392892"/>
          <a:ext cx="7467600" cy="480711"/>
        </a:xfrm>
        <a:prstGeom prst="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rgbClr val="FFFF00"/>
              </a:solidFill>
            </a:rPr>
            <a:t>ز : از متانت و آرامش در رفتار و حالات برخوردار نیست</a:t>
          </a:r>
          <a:endParaRPr lang="en-US" sz="2800" kern="1200" dirty="0">
            <a:solidFill>
              <a:srgbClr val="FFFF00"/>
            </a:solidFill>
          </a:endParaRPr>
        </a:p>
      </dsp:txBody>
      <dsp:txXfrm>
        <a:off x="0" y="4392892"/>
        <a:ext cx="7467600" cy="480711"/>
      </dsp:txXfrm>
    </dsp:sp>
    <dsp:sp modelId="{308591D0-2708-4401-A8A6-D8E9A311A5B6}">
      <dsp:nvSpPr>
        <dsp:cNvPr id="0" name=""/>
        <dsp:cNvSpPr/>
      </dsp:nvSpPr>
      <dsp:spPr>
        <a:xfrm rot="10800000">
          <a:off x="0" y="3660768"/>
          <a:ext cx="7467600" cy="739334"/>
        </a:xfrm>
        <a:prstGeom prst="upArrowCallou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rgbClr val="FFFF00"/>
              </a:solidFill>
            </a:rPr>
            <a:t>و : افراط و تفریط در کارها</a:t>
          </a:r>
          <a:endParaRPr lang="en-US" sz="2800" kern="1200" dirty="0">
            <a:solidFill>
              <a:srgbClr val="FFFF00"/>
            </a:solidFill>
          </a:endParaRPr>
        </a:p>
      </dsp:txBody>
      <dsp:txXfrm rot="10800000">
        <a:off x="0" y="3660768"/>
        <a:ext cx="7467600" cy="480397"/>
      </dsp:txXfrm>
    </dsp:sp>
    <dsp:sp modelId="{CDACD9AE-9BA9-4694-B83E-72090ED7382B}">
      <dsp:nvSpPr>
        <dsp:cNvPr id="0" name=""/>
        <dsp:cNvSpPr/>
      </dsp:nvSpPr>
      <dsp:spPr>
        <a:xfrm rot="10800000">
          <a:off x="0" y="2928644"/>
          <a:ext cx="7467600" cy="739334"/>
        </a:xfrm>
        <a:prstGeom prst="upArrowCallou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rgbClr val="FFFF00"/>
              </a:solidFill>
            </a:rPr>
            <a:t>ه : بجا وبه موقع تصمیم نمی گیرد و دودل است</a:t>
          </a:r>
          <a:endParaRPr lang="en-US" sz="2800" kern="1200" dirty="0">
            <a:solidFill>
              <a:srgbClr val="FFFF00"/>
            </a:solidFill>
          </a:endParaRPr>
        </a:p>
      </dsp:txBody>
      <dsp:txXfrm rot="10800000">
        <a:off x="0" y="2928644"/>
        <a:ext cx="7467600" cy="480397"/>
      </dsp:txXfrm>
    </dsp:sp>
    <dsp:sp modelId="{1B2FA1BA-9C28-4B37-A9A4-A9E704BDA4FC}">
      <dsp:nvSpPr>
        <dsp:cNvPr id="0" name=""/>
        <dsp:cNvSpPr/>
      </dsp:nvSpPr>
      <dsp:spPr>
        <a:xfrm rot="10800000">
          <a:off x="0" y="2196520"/>
          <a:ext cx="7467600" cy="739334"/>
        </a:xfrm>
        <a:prstGeom prst="upArrowCallou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rgbClr val="FFFF00"/>
              </a:solidFill>
            </a:rPr>
            <a:t>د : کم صبر است </a:t>
          </a:r>
          <a:endParaRPr lang="en-US" sz="2800" kern="1200" dirty="0">
            <a:solidFill>
              <a:srgbClr val="FFFF00"/>
            </a:solidFill>
          </a:endParaRPr>
        </a:p>
      </dsp:txBody>
      <dsp:txXfrm rot="10800000">
        <a:off x="0" y="2196520"/>
        <a:ext cx="7467600" cy="480397"/>
      </dsp:txXfrm>
    </dsp:sp>
    <dsp:sp modelId="{35A63A76-9D87-40EA-B6B3-64D682CC150A}">
      <dsp:nvSpPr>
        <dsp:cNvPr id="0" name=""/>
        <dsp:cNvSpPr/>
      </dsp:nvSpPr>
      <dsp:spPr>
        <a:xfrm rot="10800000">
          <a:off x="0" y="1464395"/>
          <a:ext cx="7467600" cy="739334"/>
        </a:xfrm>
        <a:prstGeom prst="upArrowCallou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rgbClr val="FFFF00"/>
              </a:solidFill>
            </a:rPr>
            <a:t>ج : زیاد تاثیر پذیر است </a:t>
          </a:r>
          <a:endParaRPr lang="en-US" sz="2800" kern="1200" dirty="0">
            <a:solidFill>
              <a:srgbClr val="FFFF00"/>
            </a:solidFill>
          </a:endParaRPr>
        </a:p>
      </dsp:txBody>
      <dsp:txXfrm rot="10800000">
        <a:off x="0" y="1464395"/>
        <a:ext cx="7467600" cy="480397"/>
      </dsp:txXfrm>
    </dsp:sp>
    <dsp:sp modelId="{539279AF-59CD-4221-8253-784E05C284FB}">
      <dsp:nvSpPr>
        <dsp:cNvPr id="0" name=""/>
        <dsp:cNvSpPr/>
      </dsp:nvSpPr>
      <dsp:spPr>
        <a:xfrm rot="10800000">
          <a:off x="0" y="732271"/>
          <a:ext cx="7467600" cy="739334"/>
        </a:xfrm>
        <a:prstGeom prst="upArrowCallou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rgbClr val="FFFF00"/>
              </a:solidFill>
            </a:rPr>
            <a:t>ب : فکرش با عملش هماهنگ نیست</a:t>
          </a:r>
          <a:endParaRPr lang="en-US" sz="2800" kern="1200" dirty="0">
            <a:solidFill>
              <a:srgbClr val="FFFF00"/>
            </a:solidFill>
          </a:endParaRPr>
        </a:p>
      </dsp:txBody>
      <dsp:txXfrm rot="10800000">
        <a:off x="0" y="732271"/>
        <a:ext cx="7467600" cy="480397"/>
      </dsp:txXfrm>
    </dsp:sp>
    <dsp:sp modelId="{0D9BA90E-ABE5-44AA-8A13-5CC229953CF8}">
      <dsp:nvSpPr>
        <dsp:cNvPr id="0" name=""/>
        <dsp:cNvSpPr/>
      </dsp:nvSpPr>
      <dsp:spPr>
        <a:xfrm rot="10800000">
          <a:off x="0" y="147"/>
          <a:ext cx="7467600" cy="739334"/>
        </a:xfrm>
        <a:prstGeom prst="upArrowCallou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rgbClr val="FFFF00"/>
              </a:solidFill>
            </a:rPr>
            <a:t>الف : فرد کارها را به تاخیر می اندازد</a:t>
          </a:r>
          <a:endParaRPr lang="en-US" sz="2800" kern="1200" dirty="0">
            <a:solidFill>
              <a:srgbClr val="FFFF00"/>
            </a:solidFill>
          </a:endParaRPr>
        </a:p>
      </dsp:txBody>
      <dsp:txXfrm rot="10800000">
        <a:off x="0" y="147"/>
        <a:ext cx="7467600" cy="4803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CB4C1-96CD-400E-8BAF-251543FE1055}">
      <dsp:nvSpPr>
        <dsp:cNvPr id="0" name=""/>
        <dsp:cNvSpPr/>
      </dsp:nvSpPr>
      <dsp:spPr>
        <a:xfrm>
          <a:off x="457177" y="0"/>
          <a:ext cx="6347460" cy="1935162"/>
        </a:xfrm>
        <a:prstGeom prst="rightArrow">
          <a:avLst/>
        </a:prstGeom>
        <a:solidFill>
          <a:schemeClr val="accent2">
            <a:lumMod val="20000"/>
            <a:lumOff val="80000"/>
          </a:schemeClr>
        </a:solidFill>
        <a:ln>
          <a:solidFill>
            <a:srgbClr val="FFFF00"/>
          </a:solidFill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16A3A568-A625-4D93-9BA6-2A0480F4E9AE}">
      <dsp:nvSpPr>
        <dsp:cNvPr id="0" name=""/>
        <dsp:cNvSpPr/>
      </dsp:nvSpPr>
      <dsp:spPr>
        <a:xfrm>
          <a:off x="1219207" y="533400"/>
          <a:ext cx="4813922" cy="774064"/>
        </a:xfrm>
        <a:prstGeom prst="roundRect">
          <a:avLst/>
        </a:prstGeom>
        <a:solidFill>
          <a:srgbClr val="FFFF00"/>
        </a:solidFill>
        <a:ln>
          <a:solidFill>
            <a:srgbClr val="FFFF00"/>
          </a:solidFill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800" b="0" kern="1200" baseline="0" dirty="0" smtClean="0">
              <a:solidFill>
                <a:schemeClr val="accent3">
                  <a:lumMod val="60000"/>
                  <a:lumOff val="40000"/>
                </a:schemeClr>
              </a:solidFill>
              <a:latin typeface="Andalus" pitchFamily="18" charset="-78"/>
              <a:cs typeface="Andalus" pitchFamily="18" charset="-78"/>
            </a:rPr>
            <a:t>عوامل ضعف اراده</a:t>
          </a:r>
          <a:endParaRPr lang="en-US" sz="4800" kern="1200" dirty="0">
            <a:solidFill>
              <a:schemeClr val="accent3">
                <a:lumMod val="60000"/>
                <a:lumOff val="40000"/>
              </a:schemeClr>
            </a:solidFill>
            <a:latin typeface="Andalus" pitchFamily="18" charset="-78"/>
            <a:cs typeface="Andalus" pitchFamily="18" charset="-78"/>
          </a:endParaRPr>
        </a:p>
      </dsp:txBody>
      <dsp:txXfrm>
        <a:off x="1256994" y="571187"/>
        <a:ext cx="4738348" cy="69849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B76B65-9CA9-4F2C-8FC5-CA09B2CCF6DD}">
      <dsp:nvSpPr>
        <dsp:cNvPr id="0" name=""/>
        <dsp:cNvSpPr/>
      </dsp:nvSpPr>
      <dsp:spPr>
        <a:xfrm>
          <a:off x="0" y="116219"/>
          <a:ext cx="2547937" cy="1528762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1 – عدم اعتماد به نفس</a:t>
          </a:r>
          <a:endParaRPr lang="en-US" sz="3200" kern="1200" dirty="0">
            <a:solidFill>
              <a:schemeClr val="accent5">
                <a:lumMod val="20000"/>
                <a:lumOff val="80000"/>
              </a:schemeClr>
            </a:solidFill>
          </a:endParaRPr>
        </a:p>
      </dsp:txBody>
      <dsp:txXfrm>
        <a:off x="0" y="116219"/>
        <a:ext cx="2547937" cy="1528762"/>
      </dsp:txXfrm>
    </dsp:sp>
    <dsp:sp modelId="{429FBCA1-E190-460D-85B8-F535A64524F7}">
      <dsp:nvSpPr>
        <dsp:cNvPr id="0" name=""/>
        <dsp:cNvSpPr/>
      </dsp:nvSpPr>
      <dsp:spPr>
        <a:xfrm>
          <a:off x="2802731" y="116219"/>
          <a:ext cx="2547937" cy="1528762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2 – خود ناشناسی</a:t>
          </a:r>
          <a:endParaRPr lang="en-US" sz="3200" kern="1200" dirty="0">
            <a:solidFill>
              <a:schemeClr val="accent5">
                <a:lumMod val="20000"/>
                <a:lumOff val="80000"/>
              </a:schemeClr>
            </a:solidFill>
          </a:endParaRPr>
        </a:p>
      </dsp:txBody>
      <dsp:txXfrm>
        <a:off x="2802731" y="116219"/>
        <a:ext cx="2547937" cy="1528762"/>
      </dsp:txXfrm>
    </dsp:sp>
    <dsp:sp modelId="{1D095361-73A6-4CC4-AAD8-9515DAF8462D}">
      <dsp:nvSpPr>
        <dsp:cNvPr id="0" name=""/>
        <dsp:cNvSpPr/>
      </dsp:nvSpPr>
      <dsp:spPr>
        <a:xfrm>
          <a:off x="5605462" y="116219"/>
          <a:ext cx="2547937" cy="1528762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3 – ضعف عزت نفس</a:t>
          </a:r>
          <a:endParaRPr lang="en-US" sz="3200" kern="1200" dirty="0">
            <a:solidFill>
              <a:schemeClr val="accent5">
                <a:lumMod val="20000"/>
                <a:lumOff val="80000"/>
              </a:schemeClr>
            </a:solidFill>
          </a:endParaRPr>
        </a:p>
      </dsp:txBody>
      <dsp:txXfrm>
        <a:off x="5605462" y="116219"/>
        <a:ext cx="2547937" cy="1528762"/>
      </dsp:txXfrm>
    </dsp:sp>
    <dsp:sp modelId="{CC79A9C6-87DA-4FB1-85D6-156C165D43A2}">
      <dsp:nvSpPr>
        <dsp:cNvPr id="0" name=""/>
        <dsp:cNvSpPr/>
      </dsp:nvSpPr>
      <dsp:spPr>
        <a:xfrm>
          <a:off x="0" y="1899775"/>
          <a:ext cx="2547937" cy="1528762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4 – عدم امنیت روانی </a:t>
          </a:r>
          <a:endParaRPr lang="en-US" sz="3200" kern="1200" dirty="0">
            <a:solidFill>
              <a:schemeClr val="accent5">
                <a:lumMod val="20000"/>
                <a:lumOff val="80000"/>
              </a:schemeClr>
            </a:solidFill>
          </a:endParaRPr>
        </a:p>
      </dsp:txBody>
      <dsp:txXfrm>
        <a:off x="0" y="1899775"/>
        <a:ext cx="2547937" cy="1528762"/>
      </dsp:txXfrm>
    </dsp:sp>
    <dsp:sp modelId="{C6BFEC43-676B-4ED7-ABF4-6346D92C1286}">
      <dsp:nvSpPr>
        <dsp:cNvPr id="0" name=""/>
        <dsp:cNvSpPr/>
      </dsp:nvSpPr>
      <dsp:spPr>
        <a:xfrm>
          <a:off x="2802731" y="1899775"/>
          <a:ext cx="2547937" cy="1528762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5 – شکست در گذشته </a:t>
          </a:r>
          <a:endParaRPr lang="en-US" sz="3200" kern="1200" dirty="0">
            <a:solidFill>
              <a:schemeClr val="accent5">
                <a:lumMod val="20000"/>
                <a:lumOff val="80000"/>
              </a:schemeClr>
            </a:solidFill>
          </a:endParaRPr>
        </a:p>
      </dsp:txBody>
      <dsp:txXfrm>
        <a:off x="2802731" y="1899775"/>
        <a:ext cx="2547937" cy="1528762"/>
      </dsp:txXfrm>
    </dsp:sp>
    <dsp:sp modelId="{C167E94D-9CEE-456A-BC58-9684BE3D4A55}">
      <dsp:nvSpPr>
        <dsp:cNvPr id="0" name=""/>
        <dsp:cNvSpPr/>
      </dsp:nvSpPr>
      <dsp:spPr>
        <a:xfrm>
          <a:off x="5605462" y="1899775"/>
          <a:ext cx="2547937" cy="1528762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6 – محرومیت</a:t>
          </a:r>
          <a:endParaRPr lang="en-US" sz="3200" kern="1200" dirty="0">
            <a:solidFill>
              <a:schemeClr val="accent5">
                <a:lumMod val="20000"/>
                <a:lumOff val="80000"/>
              </a:schemeClr>
            </a:solidFill>
          </a:endParaRPr>
        </a:p>
      </dsp:txBody>
      <dsp:txXfrm>
        <a:off x="5605462" y="1899775"/>
        <a:ext cx="2547937" cy="1528762"/>
      </dsp:txXfrm>
    </dsp:sp>
    <dsp:sp modelId="{D438C494-AD48-4902-8B21-E901452CB044}">
      <dsp:nvSpPr>
        <dsp:cNvPr id="0" name=""/>
        <dsp:cNvSpPr/>
      </dsp:nvSpPr>
      <dsp:spPr>
        <a:xfrm>
          <a:off x="0" y="3683331"/>
          <a:ext cx="2547937" cy="1528762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7 – سرزنش</a:t>
          </a:r>
          <a:r>
            <a:rPr lang="en-US" sz="32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 </a:t>
          </a:r>
          <a:r>
            <a:rPr lang="fa-IR" sz="32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 شدن</a:t>
          </a:r>
          <a:endParaRPr lang="en-US" sz="3200" kern="1200" dirty="0">
            <a:solidFill>
              <a:schemeClr val="accent5">
                <a:lumMod val="20000"/>
                <a:lumOff val="80000"/>
              </a:schemeClr>
            </a:solidFill>
          </a:endParaRPr>
        </a:p>
      </dsp:txBody>
      <dsp:txXfrm>
        <a:off x="0" y="3683331"/>
        <a:ext cx="2547937" cy="1528762"/>
      </dsp:txXfrm>
    </dsp:sp>
    <dsp:sp modelId="{EC85BE75-36E6-45AE-A59C-7ADCF632CB37}">
      <dsp:nvSpPr>
        <dsp:cNvPr id="0" name=""/>
        <dsp:cNvSpPr/>
      </dsp:nvSpPr>
      <dsp:spPr>
        <a:xfrm>
          <a:off x="2802731" y="3683331"/>
          <a:ext cx="2547937" cy="1528762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8 – عدم تدبیر عقلانی در تشخیص امور و تمیز اهم از مهم</a:t>
          </a:r>
          <a:endParaRPr lang="en-US" sz="3200" kern="1200" dirty="0">
            <a:solidFill>
              <a:schemeClr val="accent5">
                <a:lumMod val="20000"/>
                <a:lumOff val="80000"/>
              </a:schemeClr>
            </a:solidFill>
          </a:endParaRPr>
        </a:p>
      </dsp:txBody>
      <dsp:txXfrm>
        <a:off x="2802731" y="3683331"/>
        <a:ext cx="2547937" cy="1528762"/>
      </dsp:txXfrm>
    </dsp:sp>
    <dsp:sp modelId="{8806E015-FFC7-489C-891D-47BB19664BB6}">
      <dsp:nvSpPr>
        <dsp:cNvPr id="0" name=""/>
        <dsp:cNvSpPr/>
      </dsp:nvSpPr>
      <dsp:spPr>
        <a:xfrm>
          <a:off x="5605462" y="3683331"/>
          <a:ext cx="2547937" cy="1528762"/>
        </a:xfrm>
        <a:prstGeom prst="rect">
          <a:avLst/>
        </a:prstGeom>
        <a:solidFill>
          <a:srgbClr val="92D05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9 – سختی کشیدن مستمر</a:t>
          </a:r>
          <a:endParaRPr lang="en-US" sz="3200" kern="1200" dirty="0">
            <a:solidFill>
              <a:schemeClr val="accent5">
                <a:lumMod val="20000"/>
                <a:lumOff val="80000"/>
              </a:schemeClr>
            </a:solidFill>
          </a:endParaRPr>
        </a:p>
      </dsp:txBody>
      <dsp:txXfrm>
        <a:off x="5605462" y="3683331"/>
        <a:ext cx="2547937" cy="15287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F50BAB-0786-49C1-AB79-D2581F9B3CE4}">
      <dsp:nvSpPr>
        <dsp:cNvPr id="0" name=""/>
        <dsp:cNvSpPr/>
      </dsp:nvSpPr>
      <dsp:spPr>
        <a:xfrm>
          <a:off x="0" y="439"/>
          <a:ext cx="7467600" cy="1142121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6000" b="0" kern="1200" baseline="0" dirty="0" smtClean="0">
              <a:solidFill>
                <a:schemeClr val="tx1"/>
              </a:solidFill>
              <a:cs typeface="B Chini" pitchFamily="2" charset="-78"/>
            </a:rPr>
            <a:t>راهکارهای تقویت اراده</a:t>
          </a:r>
          <a:endParaRPr lang="en-US" sz="6000" b="0" kern="1200" dirty="0">
            <a:solidFill>
              <a:schemeClr val="tx1"/>
            </a:solidFill>
            <a:cs typeface="B Chini" pitchFamily="2" charset="-78"/>
          </a:endParaRPr>
        </a:p>
      </dsp:txBody>
      <dsp:txXfrm>
        <a:off x="55754" y="56193"/>
        <a:ext cx="7356092" cy="1030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30D8B27-B607-45C0-B39F-1AE72226748E}" type="datetimeFigureOut">
              <a:rPr lang="en-US" smtClean="0"/>
              <a:t>7/6/2012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0B6641-0DE8-4416-8FE8-6FB2A26C8F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57200"/>
            <a:ext cx="9144000" cy="3581400"/>
          </a:xfrm>
        </p:spPr>
        <p:txBody>
          <a:bodyPr>
            <a:normAutofit/>
          </a:bodyPr>
          <a:lstStyle/>
          <a:p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r>
              <a:rPr lang="fa-IR" sz="9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Arabic Style" pitchFamily="2" charset="-78"/>
              </a:rPr>
              <a:t>بسم الله الرحمن الرحیم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/>
              <a:t/>
            </a:r>
            <a:br>
              <a:rPr lang="fa-I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726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772400" cy="2057400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600"/>
              </a:spcBef>
            </a:pPr>
            <a:r>
              <a:rPr lang="fa-IR" b="0" dirty="0" smtClean="0">
                <a:solidFill>
                  <a:srgbClr val="FFFF00"/>
                </a:solidFill>
              </a:rPr>
              <a:t/>
            </a:r>
            <a:br>
              <a:rPr lang="fa-IR" b="0" dirty="0" smtClean="0">
                <a:solidFill>
                  <a:srgbClr val="FFFF00"/>
                </a:solidFill>
              </a:rPr>
            </a:br>
            <a:r>
              <a:rPr lang="fa-IR" b="0" dirty="0" smtClean="0">
                <a:solidFill>
                  <a:srgbClr val="FFFF00"/>
                </a:solidFill>
              </a:rPr>
              <a:t/>
            </a:r>
            <a:br>
              <a:rPr lang="fa-IR" b="0" dirty="0" smtClean="0">
                <a:solidFill>
                  <a:srgbClr val="FFFF00"/>
                </a:solidFill>
              </a:rPr>
            </a:br>
            <a:r>
              <a:rPr lang="fa-IR" b="0" dirty="0">
                <a:solidFill>
                  <a:srgbClr val="FFFF00"/>
                </a:solidFill>
              </a:rPr>
              <a:t/>
            </a:r>
            <a:br>
              <a:rPr lang="fa-IR" b="0" dirty="0">
                <a:solidFill>
                  <a:srgbClr val="FFFF00"/>
                </a:solidFill>
              </a:rPr>
            </a:br>
            <a:r>
              <a:rPr lang="fa-IR" sz="4400" b="0" dirty="0" smtClean="0">
                <a:solidFill>
                  <a:srgbClr val="FFFF00"/>
                </a:solidFill>
              </a:rPr>
              <a:t>7 –قرار دادن مراقب برای خود </a:t>
            </a:r>
            <a:r>
              <a:rPr lang="fa-IR" sz="1800" b="0" cap="none" dirty="0">
                <a:solidFill>
                  <a:srgbClr val="FFFF00"/>
                </a:solidFill>
                <a:ea typeface="+mn-ea"/>
              </a:rPr>
              <a:t/>
            </a:r>
            <a:br>
              <a:rPr lang="fa-IR" sz="1800" b="0" cap="none" dirty="0">
                <a:solidFill>
                  <a:srgbClr val="FFFF00"/>
                </a:solidFill>
                <a:ea typeface="+mn-ea"/>
              </a:rPr>
            </a:br>
            <a:r>
              <a:rPr lang="fa-IR" sz="1800" b="0" cap="none" dirty="0">
                <a:solidFill>
                  <a:srgbClr val="FFFF00"/>
                </a:solidFill>
                <a:ea typeface="+mn-ea"/>
              </a:rPr>
              <a:t>  </a:t>
            </a:r>
            <a:r>
              <a:rPr lang="fa-IR" sz="1800" b="0" cap="none" dirty="0" smtClean="0">
                <a:solidFill>
                  <a:srgbClr val="FFFF00"/>
                </a:solidFill>
                <a:ea typeface="+mn-ea"/>
              </a:rPr>
              <a:t/>
            </a:r>
            <a:br>
              <a:rPr lang="fa-IR" sz="1800" b="0" cap="none" dirty="0" smtClean="0">
                <a:solidFill>
                  <a:srgbClr val="FFFF00"/>
                </a:solidFill>
                <a:ea typeface="+mn-ea"/>
              </a:rPr>
            </a:br>
            <a:endParaRPr lang="en-US" b="0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286000"/>
            <a:ext cx="6172200" cy="3505200"/>
          </a:xfrm>
        </p:spPr>
        <p:txBody>
          <a:bodyPr/>
          <a:lstStyle/>
          <a:p>
            <a:pPr lvl="0" algn="ctr">
              <a:buClr>
                <a:srgbClr val="FE8637"/>
              </a:buClr>
            </a:pPr>
            <a:endParaRPr lang="fa-IR" dirty="0" smtClean="0">
              <a:solidFill>
                <a:srgbClr val="FFF39D"/>
              </a:solidFill>
            </a:endParaRPr>
          </a:p>
          <a:p>
            <a:pPr lvl="0" algn="ctr">
              <a:buClr>
                <a:srgbClr val="FE8637"/>
              </a:buClr>
            </a:pPr>
            <a:endParaRPr lang="fa-IR" dirty="0">
              <a:solidFill>
                <a:srgbClr val="FFF39D"/>
              </a:solidFill>
            </a:endParaRPr>
          </a:p>
          <a:p>
            <a:pPr lvl="0" algn="ctr">
              <a:buClr>
                <a:srgbClr val="FE8637"/>
              </a:buClr>
            </a:pPr>
            <a:r>
              <a:rPr lang="fa-IR" sz="4000" b="0" dirty="0" smtClean="0">
                <a:solidFill>
                  <a:srgbClr val="FFFF00"/>
                </a:solidFill>
              </a:rPr>
              <a:t>8 </a:t>
            </a:r>
            <a:r>
              <a:rPr lang="fa-IR" sz="4000" b="0" dirty="0">
                <a:solidFill>
                  <a:srgbClr val="FFFF00"/>
                </a:solidFill>
              </a:rPr>
              <a:t>– دوستی با افراد قوی الاراده </a:t>
            </a:r>
            <a:endParaRPr lang="fa-IR" sz="4000" b="0" dirty="0" smtClean="0">
              <a:solidFill>
                <a:srgbClr val="FFFF00"/>
              </a:solidFill>
            </a:endParaRPr>
          </a:p>
          <a:p>
            <a:pPr lvl="0" algn="ctr">
              <a:buClr>
                <a:srgbClr val="FE8637"/>
              </a:buClr>
            </a:pPr>
            <a:endParaRPr lang="fa-IR" dirty="0">
              <a:solidFill>
                <a:srgbClr val="FFF39D"/>
              </a:solidFill>
            </a:endParaRPr>
          </a:p>
          <a:p>
            <a:pPr lvl="0" algn="ctr">
              <a:buClr>
                <a:srgbClr val="FE8637"/>
              </a:buClr>
            </a:pPr>
            <a:endParaRPr lang="fa-IR" dirty="0">
              <a:solidFill>
                <a:srgbClr val="FFF39D"/>
              </a:solidFill>
            </a:endParaRPr>
          </a:p>
          <a:p>
            <a:pPr lvl="0" algn="ctr">
              <a:buClr>
                <a:srgbClr val="FE8637"/>
              </a:buClr>
            </a:pPr>
            <a:r>
              <a:rPr lang="fa-IR" dirty="0">
                <a:solidFill>
                  <a:srgbClr val="FFFF00"/>
                </a:solidFill>
              </a:rPr>
              <a:t>  </a:t>
            </a:r>
            <a:r>
              <a:rPr lang="fa-IR" sz="3200" b="0" dirty="0">
                <a:solidFill>
                  <a:srgbClr val="FFFF00"/>
                </a:solidFill>
              </a:rPr>
              <a:t>امام علی علیه السلام : همنشینی  و دوستی با حکیمان حیات عقلها و شفای نفسها است .</a:t>
            </a:r>
            <a:endParaRPr lang="en-US" sz="3200" b="0" dirty="0">
              <a:solidFill>
                <a:srgbClr val="FFFF00"/>
              </a:solidFill>
            </a:endParaRPr>
          </a:p>
          <a:p>
            <a:pPr algn="ctr"/>
            <a:endParaRPr lang="en-US" sz="3200" b="0" dirty="0"/>
          </a:p>
        </p:txBody>
      </p:sp>
    </p:spTree>
    <p:extLst>
      <p:ext uri="{BB962C8B-B14F-4D97-AF65-F5344CB8AC3E}">
        <p14:creationId xmlns:p14="http://schemas.microsoft.com/office/powerpoint/2010/main" val="40494173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858962"/>
          </a:xfrm>
        </p:spPr>
        <p:txBody>
          <a:bodyPr>
            <a:noAutofit/>
          </a:bodyPr>
          <a:lstStyle/>
          <a:p>
            <a:pPr algn="ctr"/>
            <a:r>
              <a:rPr lang="fa-IR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9</a:t>
            </a:r>
            <a: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– عدم فاصله بین تصمیم م اقدام</a:t>
            </a:r>
            <a:b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امام علی علیه السلام : قبل از اینکه غصه دار شوی از فرصت استفاده کن و اقدام به عمل نما .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334" y="5029200"/>
            <a:ext cx="8610600" cy="1981200"/>
          </a:xfrm>
        </p:spPr>
        <p:txBody>
          <a:bodyPr/>
          <a:lstStyle/>
          <a:p>
            <a:pPr algn="ctr"/>
            <a:r>
              <a:rPr lang="fa-IR" sz="4000" dirty="0" smtClean="0"/>
              <a:t>11 – الکو گیری </a:t>
            </a:r>
          </a:p>
          <a:p>
            <a:pPr algn="ctr"/>
            <a:endParaRPr lang="fa-IR" dirty="0" smtClean="0"/>
          </a:p>
          <a:p>
            <a:pPr algn="ctr"/>
            <a:r>
              <a:rPr lang="fa-IR" sz="3200" dirty="0" smtClean="0"/>
              <a:t>لقد کان لکم فیهم اسوه حسنه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9099" y="2514600"/>
            <a:ext cx="8686800" cy="2286000"/>
          </a:xfrm>
        </p:spPr>
        <p:txBody>
          <a:bodyPr/>
          <a:lstStyle/>
          <a:p>
            <a:pPr algn="ctr"/>
            <a:r>
              <a:rPr lang="fa-IR" sz="4000" dirty="0" smtClean="0"/>
              <a:t>10 – یادآوری موفقیتها </a:t>
            </a:r>
          </a:p>
          <a:p>
            <a:pPr algn="ctr"/>
            <a:endParaRPr lang="fa-IR" dirty="0" smtClean="0"/>
          </a:p>
          <a:p>
            <a:pPr algn="r"/>
            <a:r>
              <a:rPr lang="fa-IR" sz="3200" dirty="0" smtClean="0"/>
              <a:t>امام علی علیه السلام : کسی که عاقل است از دیروزش عبرت می گیرد و آن را برای خودش آشکار می سازد 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68652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fa-IR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 – ورزش 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542498" y="4495800"/>
            <a:ext cx="9838897" cy="22098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fa-IR" sz="6400" dirty="0" smtClean="0"/>
              <a:t>14 – تمرکز</a:t>
            </a:r>
          </a:p>
          <a:p>
            <a:pPr algn="ctr"/>
            <a:endParaRPr lang="fa-IR" sz="4700" dirty="0"/>
          </a:p>
          <a:p>
            <a:pPr algn="ctr"/>
            <a:r>
              <a:rPr lang="fa-IR" sz="4700" dirty="0" smtClean="0"/>
              <a:t> </a:t>
            </a:r>
          </a:p>
          <a:p>
            <a:pPr algn="ctr"/>
            <a:r>
              <a:rPr lang="fa-IR" sz="5100" dirty="0" smtClean="0"/>
              <a:t>از اشتغالت ذهنی متعدد دوری کند تا تصمیم گیری آسانتر صورت گیرد </a:t>
            </a:r>
            <a:endParaRPr lang="en-US" sz="51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-32982" y="1905000"/>
            <a:ext cx="8763000" cy="17526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fa-IR" sz="5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13 – تصمیم در امور آسان </a:t>
            </a:r>
          </a:p>
          <a:p>
            <a:pPr algn="ctr"/>
            <a:endParaRPr lang="fa-IR" sz="4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fa-IR" sz="4600" dirty="0" smtClean="0"/>
              <a:t>با انجام امور آسان به تدریج خودباوری را در خود پدید آورد و کم کم به امورد مشکل و پیچیده مبادرت کند.</a:t>
            </a:r>
            <a:endParaRPr lang="en-US" sz="4600" dirty="0"/>
          </a:p>
        </p:txBody>
      </p:sp>
    </p:spTree>
    <p:extLst>
      <p:ext uri="{BB962C8B-B14F-4D97-AF65-F5344CB8AC3E}">
        <p14:creationId xmlns:p14="http://schemas.microsoft.com/office/powerpoint/2010/main" val="2938906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838200"/>
            <a:ext cx="8610600" cy="58674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4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15– توکل</a:t>
            </a: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ازعواقب تصمیم گیری در هراس نباشد</a:t>
            </a:r>
            <a:b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با توکل , احتمالی که از قدرت انسان خارج است و شاید منجر به تردید و ضعف اراده شود را به خداوند رحمت , واگذار نماید .</a:t>
            </a:r>
            <a:b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امام علی علیه السلام : کسی که بر خدا توکل کند , سختیها برایش آسان می گردد .  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275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458200" cy="6553200"/>
          </a:xfrm>
        </p:spPr>
        <p:txBody>
          <a:bodyPr>
            <a:normAutofit/>
          </a:bodyPr>
          <a:lstStyle/>
          <a:p>
            <a:pPr lvl="0" algn="ctr">
              <a:spcBef>
                <a:spcPts val="600"/>
              </a:spcBef>
            </a:pPr>
            <a:r>
              <a:rPr lang="fa-IR" sz="88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>استاد </a:t>
            </a:r>
            <a:r>
              <a:rPr lang="fa-IR" sz="8800" b="1" cap="none" dirty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>:دکتر </a:t>
            </a:r>
            <a:r>
              <a:rPr lang="fa-IR" sz="88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>فقیهی</a:t>
            </a:r>
            <a:br>
              <a:rPr lang="fa-IR" sz="88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</a:br>
            <a:r>
              <a:rPr lang="fa-IR" sz="7200" b="1" cap="none" dirty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/>
            </a:r>
            <a:br>
              <a:rPr lang="fa-IR" sz="7200" b="1" cap="none" dirty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</a:br>
            <a:r>
              <a:rPr lang="fa-IR" sz="89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> </a:t>
            </a:r>
            <a:r>
              <a:rPr lang="fa-IR" sz="44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>دانش </a:t>
            </a:r>
            <a:r>
              <a:rPr lang="fa-IR" sz="4400" b="1" cap="none" dirty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>پژوه : محمدعلی رحیمی </a:t>
            </a:r>
            <a:r>
              <a:rPr lang="fa-IR" sz="44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>نداف</a:t>
            </a:r>
            <a:br>
              <a:rPr lang="fa-IR" sz="44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</a:br>
            <a:r>
              <a:rPr lang="fa-IR" sz="4400" b="1" cap="none" dirty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/>
            </a:r>
            <a:br>
              <a:rPr lang="fa-IR" sz="4400" b="1" cap="none" dirty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</a:br>
            <a:r>
              <a:rPr lang="fa-IR" sz="44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>تیر </a:t>
            </a:r>
            <a:br>
              <a:rPr lang="fa-IR" sz="44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</a:br>
            <a:r>
              <a:rPr lang="fa-IR" sz="4400" b="1" cap="none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>1391</a:t>
            </a:r>
            <a:r>
              <a:rPr lang="fa-IR" sz="4800" b="1" cap="none" dirty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  <a:t/>
            </a:r>
            <a:br>
              <a:rPr lang="fa-IR" sz="4800" b="1" cap="none" dirty="0">
                <a:solidFill>
                  <a:schemeClr val="tx1">
                    <a:lumMod val="95000"/>
                    <a:lumOff val="5000"/>
                  </a:schemeClr>
                </a:solidFill>
                <a:ea typeface="+mn-ea"/>
                <a:cs typeface="B Arabic Style" pitchFamily="2" charset="-78"/>
              </a:rPr>
            </a:b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5126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-381000" y="1981200"/>
            <a:ext cx="9220200" cy="2971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10400" dirty="0" smtClean="0">
                <a:solidFill>
                  <a:srgbClr val="0070C0"/>
                </a:solidFill>
                <a:cs typeface="B Arabic Style" pitchFamily="2" charset="-78"/>
              </a:rPr>
              <a:t>تقویت </a:t>
            </a:r>
            <a:r>
              <a:rPr lang="fa-IR" sz="10400" dirty="0" smtClean="0">
                <a:solidFill>
                  <a:srgbClr val="0070C0"/>
                </a:solidFill>
                <a:cs typeface="B Arabic Style" pitchFamily="2" charset="-78"/>
              </a:rPr>
              <a:t>اراده</a:t>
            </a:r>
          </a:p>
          <a:p>
            <a:pPr marL="0" indent="0" algn="ctr">
              <a:buNone/>
            </a:pPr>
            <a:endParaRPr lang="fa-IR" sz="10400" dirty="0">
              <a:solidFill>
                <a:schemeClr val="accent2">
                  <a:lumMod val="50000"/>
                </a:schemeClr>
              </a:solidFill>
              <a:cs typeface="B Arabic Style" pitchFamily="2" charset="-78"/>
            </a:endParaRPr>
          </a:p>
          <a:p>
            <a:pPr marL="0" indent="0" algn="ctr">
              <a:buNone/>
            </a:pPr>
            <a:endParaRPr lang="fa-IR" sz="10400" dirty="0" smtClean="0">
              <a:solidFill>
                <a:schemeClr val="accent2">
                  <a:lumMod val="50000"/>
                </a:schemeClr>
              </a:solidFill>
              <a:cs typeface="B Arabic Style" pitchFamily="2" charset="-78"/>
            </a:endParaRPr>
          </a:p>
          <a:p>
            <a:pPr marL="0" indent="0" algn="ctr">
              <a:buNone/>
            </a:pPr>
            <a:endParaRPr lang="fa-IR" sz="10400" dirty="0" smtClean="0">
              <a:solidFill>
                <a:schemeClr val="accent2">
                  <a:lumMod val="50000"/>
                </a:schemeClr>
              </a:solidFill>
              <a:cs typeface="B Arabic Style" pitchFamily="2" charset="-78"/>
            </a:endParaRPr>
          </a:p>
          <a:p>
            <a:pPr marL="0" indent="0" algn="ctr">
              <a:buNone/>
            </a:pPr>
            <a:endParaRPr lang="fa-IR" sz="10400" dirty="0" smtClean="0">
              <a:solidFill>
                <a:schemeClr val="accent2">
                  <a:lumMod val="50000"/>
                </a:schemeClr>
              </a:solidFill>
              <a:cs typeface="B Arabic Style" pitchFamily="2" charset="-78"/>
            </a:endParaRPr>
          </a:p>
          <a:p>
            <a:pPr marL="0" indent="0" algn="ctr">
              <a:buNone/>
            </a:pPr>
            <a:endParaRPr lang="en-US" sz="9600" dirty="0">
              <a:solidFill>
                <a:schemeClr val="accent2">
                  <a:lumMod val="50000"/>
                </a:schemeClr>
              </a:solidFill>
              <a:cs typeface="B Arabic Style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35377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92227733"/>
              </p:ext>
            </p:extLst>
          </p:nvPr>
        </p:nvGraphicFramePr>
        <p:xfrm>
          <a:off x="457200" y="-304800"/>
          <a:ext cx="7467600" cy="220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91943488"/>
              </p:ext>
            </p:extLst>
          </p:nvPr>
        </p:nvGraphicFramePr>
        <p:xfrm>
          <a:off x="457200" y="1984248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13001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61020077"/>
              </p:ext>
            </p:extLst>
          </p:nvPr>
        </p:nvGraphicFramePr>
        <p:xfrm>
          <a:off x="457200" y="274638"/>
          <a:ext cx="7467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07687158"/>
              </p:ext>
            </p:extLst>
          </p:nvPr>
        </p:nvGraphicFramePr>
        <p:xfrm>
          <a:off x="457200" y="1600200"/>
          <a:ext cx="7467600" cy="487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527658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13867463"/>
              </p:ext>
            </p:extLst>
          </p:nvPr>
        </p:nvGraphicFramePr>
        <p:xfrm>
          <a:off x="228600" y="-152400"/>
          <a:ext cx="7467600" cy="1935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42019197"/>
              </p:ext>
            </p:extLst>
          </p:nvPr>
        </p:nvGraphicFramePr>
        <p:xfrm>
          <a:off x="152400" y="1524000"/>
          <a:ext cx="8153400" cy="5328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697560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32034290"/>
              </p:ext>
            </p:extLst>
          </p:nvPr>
        </p:nvGraphicFramePr>
        <p:xfrm>
          <a:off x="457200" y="274638"/>
          <a:ext cx="7467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3581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a-IR" sz="4000" dirty="0" smtClean="0"/>
              <a:t>1 – باور به توانمندیها</a:t>
            </a:r>
          </a:p>
          <a:p>
            <a:pPr algn="ctr"/>
            <a:endParaRPr lang="fa-IR" sz="3200" dirty="0" smtClean="0"/>
          </a:p>
          <a:p>
            <a:pPr algn="ctr"/>
            <a:r>
              <a:rPr lang="fa-IR" sz="3200" dirty="0" smtClean="0"/>
              <a:t>یقین کند که نقاط قوتش بیش از نقاط ضعفش است .</a:t>
            </a:r>
          </a:p>
          <a:p>
            <a:pPr marL="0" indent="0" algn="ctr" rtl="1">
              <a:buNone/>
            </a:pPr>
            <a:endParaRPr lang="fa-IR" sz="3200" dirty="0" smtClean="0"/>
          </a:p>
          <a:p>
            <a:pPr marL="0" indent="0" algn="ctr" rtl="1">
              <a:buNone/>
            </a:pPr>
            <a:r>
              <a:rPr lang="fa-IR" sz="3200" dirty="0" smtClean="0"/>
              <a:t>امام علی علیه السلام : العجز سبب التضییع  و یثمر الهلکه .</a:t>
            </a:r>
          </a:p>
          <a:p>
            <a:pPr marL="0" indent="0" algn="ctr" rtl="1">
              <a:buNone/>
            </a:pPr>
            <a:endParaRPr lang="fa-IR" sz="3200" dirty="0"/>
          </a:p>
          <a:p>
            <a:pPr marL="0" indent="0" algn="ctr" rtl="1">
              <a:buNone/>
            </a:pPr>
            <a:endParaRPr lang="fa-IR" sz="3200" dirty="0" smtClean="0"/>
          </a:p>
          <a:p>
            <a:pPr marL="0" indent="0" algn="ctr" rtl="1">
              <a:buNone/>
            </a:pPr>
            <a:endParaRPr lang="fa-IR" sz="3200" dirty="0" smtClean="0"/>
          </a:p>
          <a:p>
            <a:pPr marL="0" indent="0" algn="ctr">
              <a:buNone/>
            </a:pPr>
            <a:r>
              <a:rPr lang="fa-IR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44039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-152400"/>
            <a:ext cx="8915400" cy="3048000"/>
          </a:xfrm>
        </p:spPr>
        <p:txBody>
          <a:bodyPr>
            <a:normAutofit/>
          </a:bodyPr>
          <a:lstStyle/>
          <a:p>
            <a:pPr algn="ctr"/>
            <a:r>
              <a:rPr lang="fa-IR" sz="40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 – برنامه ریزی حساب شده</a:t>
            </a:r>
            <a:r>
              <a:rPr lang="fa-IR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28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شخص با مشورت با فردی ذی صلاح و  با توجه به امکانات و توانمندیهای واقعی خود, برای خود برنامه ریزی منظم بنماید تا هر کاری در وقت مناسب انجام شود</a:t>
            </a:r>
            <a:r>
              <a:rPr lang="fa-IR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en-US" b="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590800"/>
            <a:ext cx="8915400" cy="4191000"/>
          </a:xfrm>
        </p:spPr>
        <p:txBody>
          <a:bodyPr>
            <a:normAutofit/>
          </a:bodyPr>
          <a:lstStyle/>
          <a:p>
            <a:pPr algn="ctr"/>
            <a:r>
              <a:rPr lang="fa-IR" sz="32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در روایتی امام موسی کاظم علیه السلام توصیه فرموده اند که زمانت را به چهار ساعت تقسیم کن   </a:t>
            </a:r>
          </a:p>
          <a:p>
            <a:pPr algn="ctr"/>
            <a:r>
              <a:rPr lang="fa-IR" sz="32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1- ساعت مناجات الله</a:t>
            </a:r>
          </a:p>
          <a:p>
            <a:pPr algn="ctr"/>
            <a:r>
              <a:rPr lang="fa-IR" sz="32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2- ساعت برای امر معاش </a:t>
            </a:r>
          </a:p>
          <a:p>
            <a:pPr algn="ctr"/>
            <a:r>
              <a:rPr lang="fa-IR" sz="32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3- ساعت برای معاشرت برادران و صالحان       </a:t>
            </a:r>
          </a:p>
          <a:p>
            <a:pPr algn="ctr"/>
            <a:r>
              <a:rPr lang="fa-IR" sz="32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4 – ساعتی هم برای لذات مشروع  که این ساعت باعث انجام دیگر ساعتها میشود. </a:t>
            </a:r>
            <a:endParaRPr lang="en-US" sz="3200" b="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023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305800" cy="2053590"/>
          </a:xfrm>
        </p:spPr>
        <p:txBody>
          <a:bodyPr>
            <a:noAutofit/>
          </a:bodyPr>
          <a:lstStyle/>
          <a:p>
            <a:pPr algn="ctr" rtl="1"/>
            <a:r>
              <a:rPr lang="fa-IR" sz="4000" b="0" dirty="0" smtClean="0">
                <a:solidFill>
                  <a:srgbClr val="FFFF00"/>
                </a:solidFill>
              </a:rPr>
              <a:t>3 – انگیزه قوی و معتبر</a:t>
            </a:r>
            <a:br>
              <a:rPr lang="fa-IR" sz="4000" b="0" dirty="0" smtClean="0">
                <a:solidFill>
                  <a:srgbClr val="FFFF00"/>
                </a:solidFill>
              </a:rPr>
            </a:br>
            <a:r>
              <a:rPr lang="fa-IR" sz="3600" b="0" dirty="0" smtClean="0">
                <a:solidFill>
                  <a:srgbClr val="FFFF00"/>
                </a:solidFill>
              </a:rPr>
              <a:t/>
            </a:r>
            <a:br>
              <a:rPr lang="fa-IR" sz="3600" b="0" dirty="0" smtClean="0">
                <a:solidFill>
                  <a:srgbClr val="FFFF00"/>
                </a:solidFill>
              </a:rPr>
            </a:br>
            <a:r>
              <a:rPr lang="fa-IR" sz="3600" b="0" dirty="0" smtClean="0">
                <a:solidFill>
                  <a:srgbClr val="FFFF00"/>
                </a:solidFill>
              </a:rPr>
              <a:t>انگیزه ای که آثار مثبت داشته  باشد و خلاف عرف و شرع و تقوی نباشد .</a:t>
            </a:r>
            <a:endParaRPr lang="en-US" sz="3600" b="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905000" y="3124200"/>
            <a:ext cx="7086600" cy="3733800"/>
          </a:xfrm>
        </p:spPr>
        <p:txBody>
          <a:bodyPr>
            <a:normAutofit/>
          </a:bodyPr>
          <a:lstStyle/>
          <a:p>
            <a:pPr algn="ctr"/>
            <a:r>
              <a:rPr lang="fa-IR" sz="4300" b="0" dirty="0" smtClean="0">
                <a:solidFill>
                  <a:srgbClr val="FFFF00"/>
                </a:solidFill>
              </a:rPr>
              <a:t>4 – تغییر موقعیتها </a:t>
            </a:r>
          </a:p>
          <a:p>
            <a:pPr algn="ctr"/>
            <a:r>
              <a:rPr lang="fa-IR" sz="3200" b="0" dirty="0" smtClean="0">
                <a:solidFill>
                  <a:srgbClr val="FFFF00"/>
                </a:solidFill>
              </a:rPr>
              <a:t>گاهی موقعیتهای که فرد مورد سرزنش , اتهام به ناتوانی و ضعف , نپختگی در فکر و ... قرار میگیرد باعث ضعف اراده میشود و با  تغییر محیط امنیت روانی به فرد باز میگردد. </a:t>
            </a:r>
            <a:endParaRPr lang="en-US" sz="3200" b="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8737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-304800"/>
            <a:ext cx="8839200" cy="3657600"/>
          </a:xfrm>
        </p:spPr>
        <p:txBody>
          <a:bodyPr>
            <a:normAutofit/>
          </a:bodyPr>
          <a:lstStyle/>
          <a:p>
            <a:pPr algn="ctr" rtl="1"/>
            <a:r>
              <a:rPr lang="fa-IR" sz="40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 – سهل گیری </a:t>
            </a:r>
            <a:br>
              <a:rPr lang="fa-IR" sz="40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32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هر کاری را آسان و سهل تلقی کند </a:t>
            </a:r>
            <a: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fa-IR" sz="32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امام علی علیه السلام : خدای متعال دوست دارد شخصی را که دارای نفسی سهل گیر و بخشنده خوی است و به انجام کارها زود و بدون رنج اقدام می کند.</a:t>
            </a:r>
            <a:endParaRPr lang="en-US" sz="3200" b="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657600"/>
            <a:ext cx="7315200" cy="3048000"/>
          </a:xfrm>
        </p:spPr>
        <p:txBody>
          <a:bodyPr>
            <a:normAutofit/>
          </a:bodyPr>
          <a:lstStyle/>
          <a:p>
            <a:pPr algn="ctr"/>
            <a:r>
              <a:rPr lang="fa-IR" sz="40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 – پرهیز از عوامل سستی زا </a:t>
            </a:r>
          </a:p>
          <a:p>
            <a:pPr algn="ctr"/>
            <a:endParaRPr lang="fa-I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fa-IR" sz="32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مثل خواب زیاد , پرخوری و...... </a:t>
            </a:r>
          </a:p>
          <a:p>
            <a:pPr algn="ctr"/>
            <a:r>
              <a:rPr lang="fa-IR" sz="3200" b="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امام علی علیه السلام : چه بسا که خواب , تصمیم گیریهای روزانه را تحت تاثیر قرار می دهد .</a:t>
            </a:r>
            <a:endParaRPr lang="en-US" sz="3200" b="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266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173</TotalTime>
  <Words>426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  بسم الله الرحمن الرحیم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 – برنامه ریزی حساب شده  شخص با مشورت با فردی ذی صلاح و  با توجه به امکانات و توانمندیهای واقعی خود, برای خود برنامه ریزی منظم بنماید تا هر کاری در وقت مناسب انجام شود </vt:lpstr>
      <vt:lpstr>3 – انگیزه قوی و معتبر  انگیزه ای که آثار مثبت داشته  باشد و خلاف عرف و شرع و تقوی نباشد .</vt:lpstr>
      <vt:lpstr>5 – سهل گیری   هر کاری را آسان و سهل تلقی کند  امام علی علیه السلام : خدای متعال دوست دارد شخصی را که دارای نفسی سهل گیر و بخشنده خوی است و به انجام کارها زود و بدون رنج اقدام می کند.</vt:lpstr>
      <vt:lpstr>   7 –قرار دادن مراقب برای خود     </vt:lpstr>
      <vt:lpstr> 9 – عدم فاصله بین تصمیم م اقدام  امام علی علیه السلام : قبل از اینکه غصه دار شوی از فرصت استفاده کن و اقدام به عمل نما .</vt:lpstr>
      <vt:lpstr>12 – ورزش </vt:lpstr>
      <vt:lpstr>     15– توکل     ازعواقب تصمیم گیری در هراس نباشد با توکل , احتمالی که از قدرت انسان خارج است و شاید منجر به تردید و ضعف اراده شود را به خداوند رحمت , واگذار نماید .    امام علی علیه السلام : کسی که بر خدا توکل کند , سختیها برایش آسان می گردد .  </vt:lpstr>
      <vt:lpstr>استاد :دکتر فقیهی   دانش پژوه : محمدعلی رحیمی نداف  تیر  1391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ALI</dc:creator>
  <cp:lastModifiedBy>wow</cp:lastModifiedBy>
  <cp:revision>50</cp:revision>
  <dcterms:created xsi:type="dcterms:W3CDTF">2012-07-02T19:22:21Z</dcterms:created>
  <dcterms:modified xsi:type="dcterms:W3CDTF">2012-07-06T07:53:43Z</dcterms:modified>
</cp:coreProperties>
</file>