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327" r:id="rId2"/>
    <p:sldId id="329" r:id="rId3"/>
    <p:sldId id="332" r:id="rId4"/>
    <p:sldId id="333" r:id="rId5"/>
    <p:sldId id="257" r:id="rId6"/>
    <p:sldId id="334" r:id="rId7"/>
    <p:sldId id="258" r:id="rId8"/>
    <p:sldId id="259" r:id="rId9"/>
    <p:sldId id="260" r:id="rId10"/>
    <p:sldId id="336" r:id="rId11"/>
    <p:sldId id="337"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8" r:id="rId28"/>
    <p:sldId id="279" r:id="rId29"/>
    <p:sldId id="280" r:id="rId30"/>
    <p:sldId id="281" r:id="rId31"/>
    <p:sldId id="282" r:id="rId32"/>
    <p:sldId id="283" r:id="rId33"/>
    <p:sldId id="284" r:id="rId34"/>
    <p:sldId id="286" r:id="rId35"/>
    <p:sldId id="308"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326" r:id="rId49"/>
    <p:sldId id="309" r:id="rId50"/>
    <p:sldId id="310" r:id="rId51"/>
    <p:sldId id="311" r:id="rId52"/>
    <p:sldId id="312" r:id="rId53"/>
    <p:sldId id="313" r:id="rId54"/>
    <p:sldId id="338" r:id="rId55"/>
    <p:sldId id="314" r:id="rId56"/>
    <p:sldId id="339" r:id="rId57"/>
    <p:sldId id="316" r:id="rId58"/>
    <p:sldId id="317" r:id="rId59"/>
    <p:sldId id="318" r:id="rId60"/>
    <p:sldId id="319" r:id="rId61"/>
    <p:sldId id="320" r:id="rId62"/>
    <p:sldId id="321" r:id="rId63"/>
    <p:sldId id="322" r:id="rId64"/>
    <p:sldId id="323" r:id="rId65"/>
    <p:sldId id="324" r:id="rId66"/>
    <p:sldId id="325" r:id="rId67"/>
  </p:sldIdLst>
  <p:sldSz cx="9144000" cy="6858000" type="screen4x3"/>
  <p:notesSz cx="6858000" cy="9144000"/>
  <p:defaultTextStyle>
    <a:defPPr>
      <a:defRPr lang="fa-IR"/>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BBFA88-FE54-4AA5-B6B0-4FB56528AB42}"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fa-IR"/>
        </a:p>
      </dgm:t>
    </dgm:pt>
    <dgm:pt modelId="{CEFA7992-A172-4367-99C0-5C7CFC088324}">
      <dgm:prSet phldrT="[Text]"/>
      <dgm:spPr/>
      <dgm:t>
        <a:bodyPr/>
        <a:lstStyle/>
        <a:p>
          <a:pPr rtl="1"/>
          <a:r>
            <a:rPr lang="fa-IR" dirty="0" smtClean="0"/>
            <a:t>ايران و يونان</a:t>
          </a:r>
          <a:endParaRPr lang="fa-IR" dirty="0"/>
        </a:p>
      </dgm:t>
    </dgm:pt>
    <dgm:pt modelId="{52F740E7-A41F-447B-B8AD-60F0FB3A553B}" type="parTrans" cxnId="{0597EE0D-D1E5-42F0-8B51-BD9CDC5BB327}">
      <dgm:prSet/>
      <dgm:spPr/>
      <dgm:t>
        <a:bodyPr/>
        <a:lstStyle/>
        <a:p>
          <a:pPr rtl="1"/>
          <a:endParaRPr lang="fa-IR"/>
        </a:p>
      </dgm:t>
    </dgm:pt>
    <dgm:pt modelId="{A839E37B-84FF-4E2B-AD70-326BFE0440C1}" type="sibTrans" cxnId="{0597EE0D-D1E5-42F0-8B51-BD9CDC5BB327}">
      <dgm:prSet/>
      <dgm:spPr/>
      <dgm:t>
        <a:bodyPr/>
        <a:lstStyle/>
        <a:p>
          <a:pPr rtl="1"/>
          <a:endParaRPr lang="fa-IR"/>
        </a:p>
      </dgm:t>
    </dgm:pt>
    <dgm:pt modelId="{7544A749-518C-4817-BB4E-60169FEA7687}">
      <dgm:prSet phldrT="[Text]" phldr="1"/>
      <dgm:spPr/>
      <dgm:t>
        <a:bodyPr/>
        <a:lstStyle/>
        <a:p>
          <a:pPr algn="r" rtl="1"/>
          <a:endParaRPr lang="fa-IR" sz="1300" dirty="0"/>
        </a:p>
      </dgm:t>
    </dgm:pt>
    <dgm:pt modelId="{F82A95AA-01B9-4A25-BAD1-38F8F34871B9}" type="parTrans" cxnId="{66411A7B-8E88-46E2-AABA-13AE3A36D2A0}">
      <dgm:prSet/>
      <dgm:spPr/>
      <dgm:t>
        <a:bodyPr/>
        <a:lstStyle/>
        <a:p>
          <a:pPr rtl="1"/>
          <a:endParaRPr lang="fa-IR"/>
        </a:p>
      </dgm:t>
    </dgm:pt>
    <dgm:pt modelId="{35A9904A-5852-42E7-B394-21E53E42CED4}" type="sibTrans" cxnId="{66411A7B-8E88-46E2-AABA-13AE3A36D2A0}">
      <dgm:prSet/>
      <dgm:spPr/>
      <dgm:t>
        <a:bodyPr/>
        <a:lstStyle/>
        <a:p>
          <a:pPr rtl="1"/>
          <a:endParaRPr lang="fa-IR"/>
        </a:p>
      </dgm:t>
    </dgm:pt>
    <dgm:pt modelId="{BE5E6D5F-8D91-4E5C-8BFC-0E54F40E3987}">
      <dgm:prSet phldrT="[Text]" phldr="1"/>
      <dgm:spPr/>
      <dgm:t>
        <a:bodyPr/>
        <a:lstStyle/>
        <a:p>
          <a:pPr algn="r" rtl="1"/>
          <a:endParaRPr lang="fa-IR" sz="1300" dirty="0"/>
        </a:p>
      </dgm:t>
    </dgm:pt>
    <dgm:pt modelId="{89827215-997D-4DB6-9538-82ECFBC94C8A}" type="parTrans" cxnId="{9C9F3627-CDC6-4576-A647-1DFE6DA3FC87}">
      <dgm:prSet/>
      <dgm:spPr/>
      <dgm:t>
        <a:bodyPr/>
        <a:lstStyle/>
        <a:p>
          <a:pPr rtl="1"/>
          <a:endParaRPr lang="fa-IR"/>
        </a:p>
      </dgm:t>
    </dgm:pt>
    <dgm:pt modelId="{97134065-CB18-4A9D-9465-AFDCC4404284}" type="sibTrans" cxnId="{9C9F3627-CDC6-4576-A647-1DFE6DA3FC87}">
      <dgm:prSet/>
      <dgm:spPr/>
      <dgm:t>
        <a:bodyPr/>
        <a:lstStyle/>
        <a:p>
          <a:pPr rtl="1"/>
          <a:endParaRPr lang="fa-IR"/>
        </a:p>
      </dgm:t>
    </dgm:pt>
    <dgm:pt modelId="{CD4C2768-A785-486E-B1F0-8444B19E96C5}">
      <dgm:prSet phldrT="[Text]"/>
      <dgm:spPr/>
      <dgm:t>
        <a:bodyPr/>
        <a:lstStyle/>
        <a:p>
          <a:pPr rtl="1"/>
          <a:r>
            <a:rPr lang="fa-IR" dirty="0" smtClean="0"/>
            <a:t>سومري</a:t>
          </a:r>
          <a:endParaRPr lang="fa-IR" dirty="0"/>
        </a:p>
      </dgm:t>
    </dgm:pt>
    <dgm:pt modelId="{2D86BB1B-D8DB-479D-8204-294D51CB5CCF}" type="parTrans" cxnId="{1F4188BA-6E67-49B7-8DC8-9BBD294C9D6A}">
      <dgm:prSet/>
      <dgm:spPr/>
      <dgm:t>
        <a:bodyPr/>
        <a:lstStyle/>
        <a:p>
          <a:pPr rtl="1"/>
          <a:endParaRPr lang="fa-IR"/>
        </a:p>
      </dgm:t>
    </dgm:pt>
    <dgm:pt modelId="{DE9F1D9A-4BD4-4E14-9D6F-122DE5777B22}" type="sibTrans" cxnId="{1F4188BA-6E67-49B7-8DC8-9BBD294C9D6A}">
      <dgm:prSet/>
      <dgm:spPr/>
      <dgm:t>
        <a:bodyPr/>
        <a:lstStyle/>
        <a:p>
          <a:pPr rtl="1"/>
          <a:endParaRPr lang="fa-IR"/>
        </a:p>
      </dgm:t>
    </dgm:pt>
    <dgm:pt modelId="{652A2CB3-5A88-4B03-B280-3B18A0069451}">
      <dgm:prSet phldrT="[Text]" phldr="1"/>
      <dgm:spPr/>
      <dgm:t>
        <a:bodyPr/>
        <a:lstStyle/>
        <a:p>
          <a:pPr algn="r" rtl="1"/>
          <a:endParaRPr lang="fa-IR" sz="1300" dirty="0"/>
        </a:p>
      </dgm:t>
    </dgm:pt>
    <dgm:pt modelId="{ABA20FBF-9047-47C8-9246-61B5BFD2776F}" type="parTrans" cxnId="{19AF7DE3-06A7-4D32-8FA6-6C9B63AD8A56}">
      <dgm:prSet/>
      <dgm:spPr/>
      <dgm:t>
        <a:bodyPr/>
        <a:lstStyle/>
        <a:p>
          <a:pPr rtl="1"/>
          <a:endParaRPr lang="fa-IR"/>
        </a:p>
      </dgm:t>
    </dgm:pt>
    <dgm:pt modelId="{FA78E5D8-6000-41E9-9FFD-FA81F06C5BE5}" type="sibTrans" cxnId="{19AF7DE3-06A7-4D32-8FA6-6C9B63AD8A56}">
      <dgm:prSet/>
      <dgm:spPr/>
      <dgm:t>
        <a:bodyPr/>
        <a:lstStyle/>
        <a:p>
          <a:pPr rtl="1"/>
          <a:endParaRPr lang="fa-IR"/>
        </a:p>
      </dgm:t>
    </dgm:pt>
    <dgm:pt modelId="{32C99847-CC87-436D-8348-D478D03AD482}">
      <dgm:prSet phldrT="[Text]" phldr="1"/>
      <dgm:spPr/>
      <dgm:t>
        <a:bodyPr/>
        <a:lstStyle/>
        <a:p>
          <a:pPr algn="r" rtl="1"/>
          <a:endParaRPr lang="fa-IR" sz="1300" dirty="0"/>
        </a:p>
      </dgm:t>
    </dgm:pt>
    <dgm:pt modelId="{C9E090A0-CEC3-4569-829B-141B7523FE67}" type="parTrans" cxnId="{C2E4A2C6-F212-4326-95A5-21C4C0F7FB96}">
      <dgm:prSet/>
      <dgm:spPr/>
      <dgm:t>
        <a:bodyPr/>
        <a:lstStyle/>
        <a:p>
          <a:pPr rtl="1"/>
          <a:endParaRPr lang="fa-IR"/>
        </a:p>
      </dgm:t>
    </dgm:pt>
    <dgm:pt modelId="{F2390239-8DB8-4325-AF1D-2472C557771A}" type="sibTrans" cxnId="{C2E4A2C6-F212-4326-95A5-21C4C0F7FB96}">
      <dgm:prSet/>
      <dgm:spPr/>
      <dgm:t>
        <a:bodyPr/>
        <a:lstStyle/>
        <a:p>
          <a:pPr rtl="1"/>
          <a:endParaRPr lang="fa-IR"/>
        </a:p>
      </dgm:t>
    </dgm:pt>
    <dgm:pt modelId="{EA0CFF69-7EAB-47F1-8771-9CA800BCC4BA}">
      <dgm:prSet phldrT="[Text]"/>
      <dgm:spPr/>
      <dgm:t>
        <a:bodyPr/>
        <a:lstStyle/>
        <a:p>
          <a:pPr rtl="1"/>
          <a:r>
            <a:rPr lang="fa-IR" dirty="0" smtClean="0"/>
            <a:t>يونان</a:t>
          </a:r>
          <a:endParaRPr lang="fa-IR" dirty="0"/>
        </a:p>
      </dgm:t>
    </dgm:pt>
    <dgm:pt modelId="{719E1059-FBC8-4A3C-8016-1AE9E5D59A6A}" type="parTrans" cxnId="{451678FF-E10A-4065-9075-49E7EA3B4877}">
      <dgm:prSet/>
      <dgm:spPr/>
      <dgm:t>
        <a:bodyPr/>
        <a:lstStyle/>
        <a:p>
          <a:pPr rtl="1"/>
          <a:endParaRPr lang="fa-IR"/>
        </a:p>
      </dgm:t>
    </dgm:pt>
    <dgm:pt modelId="{A2687561-D9DB-493B-85B2-9F6C81882F42}" type="sibTrans" cxnId="{451678FF-E10A-4065-9075-49E7EA3B4877}">
      <dgm:prSet/>
      <dgm:spPr/>
      <dgm:t>
        <a:bodyPr/>
        <a:lstStyle/>
        <a:p>
          <a:pPr rtl="1"/>
          <a:endParaRPr lang="fa-IR"/>
        </a:p>
      </dgm:t>
    </dgm:pt>
    <dgm:pt modelId="{E49DE695-C645-475E-BCA8-BC9EBBABC401}">
      <dgm:prSet phldrT="[Text]"/>
      <dgm:spPr/>
      <dgm:t>
        <a:bodyPr/>
        <a:lstStyle/>
        <a:p>
          <a:pPr rtl="1"/>
          <a:r>
            <a:rPr lang="fa-IR" dirty="0" smtClean="0"/>
            <a:t>شروع موسيقي يونان از قرن هشتم پيش از ميلاد مسيح است و از زمان هومر شعر و موسيقي با هم خوانده شد.</a:t>
          </a:r>
          <a:endParaRPr lang="fa-IR" dirty="0"/>
        </a:p>
      </dgm:t>
    </dgm:pt>
    <dgm:pt modelId="{A80DE11B-F8FC-4B49-8557-77A31115A290}" type="parTrans" cxnId="{B643EE01-5FA7-4823-B11F-41896277A12F}">
      <dgm:prSet/>
      <dgm:spPr/>
      <dgm:t>
        <a:bodyPr/>
        <a:lstStyle/>
        <a:p>
          <a:pPr rtl="1"/>
          <a:endParaRPr lang="fa-IR"/>
        </a:p>
      </dgm:t>
    </dgm:pt>
    <dgm:pt modelId="{9AFBAD23-795C-4E79-BCA4-6C2970B9DFAB}" type="sibTrans" cxnId="{B643EE01-5FA7-4823-B11F-41896277A12F}">
      <dgm:prSet/>
      <dgm:spPr/>
      <dgm:t>
        <a:bodyPr/>
        <a:lstStyle/>
        <a:p>
          <a:pPr rtl="1"/>
          <a:endParaRPr lang="fa-IR"/>
        </a:p>
      </dgm:t>
    </dgm:pt>
    <dgm:pt modelId="{65F98609-6DAC-4F37-B3C1-03307E3593E0}">
      <dgm:prSet phldrT="[Text]" phldr="1"/>
      <dgm:spPr/>
      <dgm:t>
        <a:bodyPr/>
        <a:lstStyle/>
        <a:p>
          <a:pPr rtl="1"/>
          <a:endParaRPr lang="fa-IR" dirty="0"/>
        </a:p>
      </dgm:t>
    </dgm:pt>
    <dgm:pt modelId="{A537502E-7B8C-457F-8F7F-90420FF37A5A}" type="parTrans" cxnId="{33CB55C8-C462-4996-B026-EE10C0EAFDDA}">
      <dgm:prSet/>
      <dgm:spPr/>
      <dgm:t>
        <a:bodyPr/>
        <a:lstStyle/>
        <a:p>
          <a:pPr rtl="1"/>
          <a:endParaRPr lang="fa-IR"/>
        </a:p>
      </dgm:t>
    </dgm:pt>
    <dgm:pt modelId="{750F691C-93C3-456A-8251-00378277E674}" type="sibTrans" cxnId="{33CB55C8-C462-4996-B026-EE10C0EAFDDA}">
      <dgm:prSet/>
      <dgm:spPr/>
      <dgm:t>
        <a:bodyPr/>
        <a:lstStyle/>
        <a:p>
          <a:pPr rtl="1"/>
          <a:endParaRPr lang="fa-IR"/>
        </a:p>
      </dgm:t>
    </dgm:pt>
    <dgm:pt modelId="{538563BD-70A3-466F-B079-684D0F2BA5F4}">
      <dgm:prSet custT="1"/>
      <dgm:spPr/>
      <dgm:t>
        <a:bodyPr/>
        <a:lstStyle/>
        <a:p>
          <a:pPr algn="just" rtl="1"/>
          <a:r>
            <a:rPr lang="fa-IR" sz="2000" b="0" dirty="0" smtClean="0"/>
            <a:t>در ابتدا  كشورهاي سامي سومري‌، كلده و بابل و مصر و... موسيقي را بنيان گذاشتند و بعد كشورهاي آريائي يونان و ايران به موسيقي توجه كردند اما از نظر علمي‌، يونان پاية موسيقي غربي و ايران اساس موسيقي شرقي را بنا نهاد.</a:t>
          </a:r>
          <a:endParaRPr lang="fa-IR" sz="2000" b="0" dirty="0"/>
        </a:p>
      </dgm:t>
    </dgm:pt>
    <dgm:pt modelId="{7BE8387E-929E-46A4-86E9-52E06AAF6C67}" type="parTrans" cxnId="{874A76A3-F246-4C62-9F3C-8ECD4EB81820}">
      <dgm:prSet/>
      <dgm:spPr/>
      <dgm:t>
        <a:bodyPr/>
        <a:lstStyle/>
        <a:p>
          <a:pPr rtl="1"/>
          <a:endParaRPr lang="fa-IR"/>
        </a:p>
      </dgm:t>
    </dgm:pt>
    <dgm:pt modelId="{89185698-E33C-428D-A0FE-F25642F99F5C}" type="sibTrans" cxnId="{874A76A3-F246-4C62-9F3C-8ECD4EB81820}">
      <dgm:prSet/>
      <dgm:spPr/>
      <dgm:t>
        <a:bodyPr/>
        <a:lstStyle/>
        <a:p>
          <a:pPr rtl="1"/>
          <a:endParaRPr lang="fa-IR"/>
        </a:p>
      </dgm:t>
    </dgm:pt>
    <dgm:pt modelId="{4D1054CD-F04F-4ECD-89EA-5498B1F51C5F}">
      <dgm:prSet custT="1"/>
      <dgm:spPr/>
      <dgm:t>
        <a:bodyPr/>
        <a:lstStyle/>
        <a:p>
          <a:pPr algn="just" rtl="1"/>
          <a:r>
            <a:rPr lang="fa-IR" sz="2400" dirty="0" smtClean="0"/>
            <a:t>قديمي‌ترين سازهاي موسيقي در حفريات خرابه‌هاي «اور» واقع در بين‌النهرين كشف شده است‌.(آثار قوم سومري و سه هزار سال پيش از ميلاد مسيح)</a:t>
          </a:r>
          <a:endParaRPr lang="fa-IR" sz="2400" dirty="0"/>
        </a:p>
      </dgm:t>
    </dgm:pt>
    <dgm:pt modelId="{461750D9-CAD4-4B21-9ABA-23813902D82D}" type="parTrans" cxnId="{EEF1F01C-B2A0-4591-8E8C-ABE130C85F63}">
      <dgm:prSet/>
      <dgm:spPr/>
      <dgm:t>
        <a:bodyPr/>
        <a:lstStyle/>
        <a:p>
          <a:pPr rtl="1"/>
          <a:endParaRPr lang="fa-IR"/>
        </a:p>
      </dgm:t>
    </dgm:pt>
    <dgm:pt modelId="{2A9B6747-16FA-43A2-9497-88C91B7A5489}" type="sibTrans" cxnId="{EEF1F01C-B2A0-4591-8E8C-ABE130C85F63}">
      <dgm:prSet/>
      <dgm:spPr/>
      <dgm:t>
        <a:bodyPr/>
        <a:lstStyle/>
        <a:p>
          <a:pPr rtl="1"/>
          <a:endParaRPr lang="fa-IR"/>
        </a:p>
      </dgm:t>
    </dgm:pt>
    <dgm:pt modelId="{5AFFDB95-EDE9-4EDD-9970-3CF230ED6FA8}" type="pres">
      <dgm:prSet presAssocID="{5FBBFA88-FE54-4AA5-B6B0-4FB56528AB42}" presName="linearFlow" presStyleCnt="0">
        <dgm:presLayoutVars>
          <dgm:dir/>
          <dgm:animLvl val="lvl"/>
          <dgm:resizeHandles val="exact"/>
        </dgm:presLayoutVars>
      </dgm:prSet>
      <dgm:spPr/>
      <dgm:t>
        <a:bodyPr/>
        <a:lstStyle/>
        <a:p>
          <a:pPr rtl="1"/>
          <a:endParaRPr lang="fa-IR"/>
        </a:p>
      </dgm:t>
    </dgm:pt>
    <dgm:pt modelId="{6958D686-569E-41A2-9441-416FCC40A55C}" type="pres">
      <dgm:prSet presAssocID="{CEFA7992-A172-4367-99C0-5C7CFC088324}" presName="composite" presStyleCnt="0"/>
      <dgm:spPr/>
    </dgm:pt>
    <dgm:pt modelId="{ACFE54E2-0789-47BD-9C32-2CBA198B8F81}" type="pres">
      <dgm:prSet presAssocID="{CEFA7992-A172-4367-99C0-5C7CFC088324}" presName="parentText" presStyleLbl="alignNode1" presStyleIdx="0" presStyleCnt="3">
        <dgm:presLayoutVars>
          <dgm:chMax val="1"/>
          <dgm:bulletEnabled val="1"/>
        </dgm:presLayoutVars>
      </dgm:prSet>
      <dgm:spPr/>
      <dgm:t>
        <a:bodyPr/>
        <a:lstStyle/>
        <a:p>
          <a:pPr rtl="1"/>
          <a:endParaRPr lang="fa-IR"/>
        </a:p>
      </dgm:t>
    </dgm:pt>
    <dgm:pt modelId="{B6275CF6-1A7C-48FC-92DB-8B7468A3A335}" type="pres">
      <dgm:prSet presAssocID="{CEFA7992-A172-4367-99C0-5C7CFC088324}" presName="descendantText" presStyleLbl="alignAcc1" presStyleIdx="0" presStyleCnt="3">
        <dgm:presLayoutVars>
          <dgm:bulletEnabled val="1"/>
        </dgm:presLayoutVars>
      </dgm:prSet>
      <dgm:spPr/>
      <dgm:t>
        <a:bodyPr/>
        <a:lstStyle/>
        <a:p>
          <a:pPr rtl="1"/>
          <a:endParaRPr lang="fa-IR"/>
        </a:p>
      </dgm:t>
    </dgm:pt>
    <dgm:pt modelId="{F4E45077-C6CD-4A40-97B3-383C3891160A}" type="pres">
      <dgm:prSet presAssocID="{A839E37B-84FF-4E2B-AD70-326BFE0440C1}" presName="sp" presStyleCnt="0"/>
      <dgm:spPr/>
    </dgm:pt>
    <dgm:pt modelId="{DEBBE90D-0514-43E1-AE98-511EF167349D}" type="pres">
      <dgm:prSet presAssocID="{CD4C2768-A785-486E-B1F0-8444B19E96C5}" presName="composite" presStyleCnt="0"/>
      <dgm:spPr/>
    </dgm:pt>
    <dgm:pt modelId="{76A6EA8C-D1D4-4155-8581-24551C8A4C74}" type="pres">
      <dgm:prSet presAssocID="{CD4C2768-A785-486E-B1F0-8444B19E96C5}" presName="parentText" presStyleLbl="alignNode1" presStyleIdx="1" presStyleCnt="3">
        <dgm:presLayoutVars>
          <dgm:chMax val="1"/>
          <dgm:bulletEnabled val="1"/>
        </dgm:presLayoutVars>
      </dgm:prSet>
      <dgm:spPr/>
      <dgm:t>
        <a:bodyPr/>
        <a:lstStyle/>
        <a:p>
          <a:pPr rtl="1"/>
          <a:endParaRPr lang="fa-IR"/>
        </a:p>
      </dgm:t>
    </dgm:pt>
    <dgm:pt modelId="{2103BF67-EB45-4069-A151-09D302B6008C}" type="pres">
      <dgm:prSet presAssocID="{CD4C2768-A785-486E-B1F0-8444B19E96C5}" presName="descendantText" presStyleLbl="alignAcc1" presStyleIdx="1" presStyleCnt="3">
        <dgm:presLayoutVars>
          <dgm:bulletEnabled val="1"/>
        </dgm:presLayoutVars>
      </dgm:prSet>
      <dgm:spPr/>
      <dgm:t>
        <a:bodyPr/>
        <a:lstStyle/>
        <a:p>
          <a:pPr rtl="1"/>
          <a:endParaRPr lang="fa-IR"/>
        </a:p>
      </dgm:t>
    </dgm:pt>
    <dgm:pt modelId="{FEAE33E2-7056-4231-8965-EB15CF4819D8}" type="pres">
      <dgm:prSet presAssocID="{DE9F1D9A-4BD4-4E14-9D6F-122DE5777B22}" presName="sp" presStyleCnt="0"/>
      <dgm:spPr/>
    </dgm:pt>
    <dgm:pt modelId="{E2343F7C-294F-4159-AE02-B6755D7D6139}" type="pres">
      <dgm:prSet presAssocID="{EA0CFF69-7EAB-47F1-8771-9CA800BCC4BA}" presName="composite" presStyleCnt="0"/>
      <dgm:spPr/>
    </dgm:pt>
    <dgm:pt modelId="{824D563A-5DFA-4990-A29F-954890DAC791}" type="pres">
      <dgm:prSet presAssocID="{EA0CFF69-7EAB-47F1-8771-9CA800BCC4BA}" presName="parentText" presStyleLbl="alignNode1" presStyleIdx="2" presStyleCnt="3">
        <dgm:presLayoutVars>
          <dgm:chMax val="1"/>
          <dgm:bulletEnabled val="1"/>
        </dgm:presLayoutVars>
      </dgm:prSet>
      <dgm:spPr/>
      <dgm:t>
        <a:bodyPr/>
        <a:lstStyle/>
        <a:p>
          <a:pPr rtl="1"/>
          <a:endParaRPr lang="fa-IR"/>
        </a:p>
      </dgm:t>
    </dgm:pt>
    <dgm:pt modelId="{08A1E630-73DC-4566-A96E-093B55B29DEF}" type="pres">
      <dgm:prSet presAssocID="{EA0CFF69-7EAB-47F1-8771-9CA800BCC4BA}" presName="descendantText" presStyleLbl="alignAcc1" presStyleIdx="2" presStyleCnt="3">
        <dgm:presLayoutVars>
          <dgm:bulletEnabled val="1"/>
        </dgm:presLayoutVars>
      </dgm:prSet>
      <dgm:spPr/>
      <dgm:t>
        <a:bodyPr/>
        <a:lstStyle/>
        <a:p>
          <a:pPr rtl="1"/>
          <a:endParaRPr lang="fa-IR"/>
        </a:p>
      </dgm:t>
    </dgm:pt>
  </dgm:ptLst>
  <dgm:cxnLst>
    <dgm:cxn modelId="{6D664F2E-0113-4451-B106-EDF41CB56B73}" type="presOf" srcId="{CD4C2768-A785-486E-B1F0-8444B19E96C5}" destId="{76A6EA8C-D1D4-4155-8581-24551C8A4C74}" srcOrd="0" destOrd="0" presId="urn:microsoft.com/office/officeart/2005/8/layout/chevron2"/>
    <dgm:cxn modelId="{33CB55C8-C462-4996-B026-EE10C0EAFDDA}" srcId="{EA0CFF69-7EAB-47F1-8771-9CA800BCC4BA}" destId="{65F98609-6DAC-4F37-B3C1-03307E3593E0}" srcOrd="1" destOrd="0" parTransId="{A537502E-7B8C-457F-8F7F-90420FF37A5A}" sibTransId="{750F691C-93C3-456A-8251-00378277E674}"/>
    <dgm:cxn modelId="{A34AA115-03E3-4441-8D67-342BF1906186}" type="presOf" srcId="{65F98609-6DAC-4F37-B3C1-03307E3593E0}" destId="{08A1E630-73DC-4566-A96E-093B55B29DEF}" srcOrd="0" destOrd="1" presId="urn:microsoft.com/office/officeart/2005/8/layout/chevron2"/>
    <dgm:cxn modelId="{6033C394-AA4E-4DFD-9351-B987843ED3AF}" type="presOf" srcId="{4D1054CD-F04F-4ECD-89EA-5498B1F51C5F}" destId="{2103BF67-EB45-4069-A151-09D302B6008C}" srcOrd="0" destOrd="1" presId="urn:microsoft.com/office/officeart/2005/8/layout/chevron2"/>
    <dgm:cxn modelId="{63A8470C-BA6F-4549-88AA-02CBD8135F99}" type="presOf" srcId="{32C99847-CC87-436D-8348-D478D03AD482}" destId="{2103BF67-EB45-4069-A151-09D302B6008C}" srcOrd="0" destOrd="2" presId="urn:microsoft.com/office/officeart/2005/8/layout/chevron2"/>
    <dgm:cxn modelId="{874A76A3-F246-4C62-9F3C-8ECD4EB81820}" srcId="{CEFA7992-A172-4367-99C0-5C7CFC088324}" destId="{538563BD-70A3-466F-B079-684D0F2BA5F4}" srcOrd="1" destOrd="0" parTransId="{7BE8387E-929E-46A4-86E9-52E06AAF6C67}" sibTransId="{89185698-E33C-428D-A0FE-F25642F99F5C}"/>
    <dgm:cxn modelId="{66411A7B-8E88-46E2-AABA-13AE3A36D2A0}" srcId="{CEFA7992-A172-4367-99C0-5C7CFC088324}" destId="{7544A749-518C-4817-BB4E-60169FEA7687}" srcOrd="0" destOrd="0" parTransId="{F82A95AA-01B9-4A25-BAD1-38F8F34871B9}" sibTransId="{35A9904A-5852-42E7-B394-21E53E42CED4}"/>
    <dgm:cxn modelId="{C2E4A2C6-F212-4326-95A5-21C4C0F7FB96}" srcId="{CD4C2768-A785-486E-B1F0-8444B19E96C5}" destId="{32C99847-CC87-436D-8348-D478D03AD482}" srcOrd="2" destOrd="0" parTransId="{C9E090A0-CEC3-4569-829B-141B7523FE67}" sibTransId="{F2390239-8DB8-4325-AF1D-2472C557771A}"/>
    <dgm:cxn modelId="{C113DA33-EC55-4FE5-967A-8C5324B3802F}" type="presOf" srcId="{5FBBFA88-FE54-4AA5-B6B0-4FB56528AB42}" destId="{5AFFDB95-EDE9-4EDD-9970-3CF230ED6FA8}" srcOrd="0" destOrd="0" presId="urn:microsoft.com/office/officeart/2005/8/layout/chevron2"/>
    <dgm:cxn modelId="{1F4188BA-6E67-49B7-8DC8-9BBD294C9D6A}" srcId="{5FBBFA88-FE54-4AA5-B6B0-4FB56528AB42}" destId="{CD4C2768-A785-486E-B1F0-8444B19E96C5}" srcOrd="1" destOrd="0" parTransId="{2D86BB1B-D8DB-479D-8204-294D51CB5CCF}" sibTransId="{DE9F1D9A-4BD4-4E14-9D6F-122DE5777B22}"/>
    <dgm:cxn modelId="{EEF1F01C-B2A0-4591-8E8C-ABE130C85F63}" srcId="{CD4C2768-A785-486E-B1F0-8444B19E96C5}" destId="{4D1054CD-F04F-4ECD-89EA-5498B1F51C5F}" srcOrd="1" destOrd="0" parTransId="{461750D9-CAD4-4B21-9ABA-23813902D82D}" sibTransId="{2A9B6747-16FA-43A2-9497-88C91B7A5489}"/>
    <dgm:cxn modelId="{E015DDD5-3677-4DC8-BF98-5B80D141A2F6}" type="presOf" srcId="{EA0CFF69-7EAB-47F1-8771-9CA800BCC4BA}" destId="{824D563A-5DFA-4990-A29F-954890DAC791}" srcOrd="0" destOrd="0" presId="urn:microsoft.com/office/officeart/2005/8/layout/chevron2"/>
    <dgm:cxn modelId="{B11AD768-7772-40E4-8F6B-250B902A6D2B}" type="presOf" srcId="{E49DE695-C645-475E-BCA8-BC9EBBABC401}" destId="{08A1E630-73DC-4566-A96E-093B55B29DEF}" srcOrd="0" destOrd="0" presId="urn:microsoft.com/office/officeart/2005/8/layout/chevron2"/>
    <dgm:cxn modelId="{F3206C4E-21B0-4F95-B108-1C0613956E58}" type="presOf" srcId="{7544A749-518C-4817-BB4E-60169FEA7687}" destId="{B6275CF6-1A7C-48FC-92DB-8B7468A3A335}" srcOrd="0" destOrd="0" presId="urn:microsoft.com/office/officeart/2005/8/layout/chevron2"/>
    <dgm:cxn modelId="{BFCEBB26-10E2-43AD-8EC1-DA55C9A90871}" type="presOf" srcId="{BE5E6D5F-8D91-4E5C-8BFC-0E54F40E3987}" destId="{B6275CF6-1A7C-48FC-92DB-8B7468A3A335}" srcOrd="0" destOrd="2" presId="urn:microsoft.com/office/officeart/2005/8/layout/chevron2"/>
    <dgm:cxn modelId="{19AF7DE3-06A7-4D32-8FA6-6C9B63AD8A56}" srcId="{CD4C2768-A785-486E-B1F0-8444B19E96C5}" destId="{652A2CB3-5A88-4B03-B280-3B18A0069451}" srcOrd="0" destOrd="0" parTransId="{ABA20FBF-9047-47C8-9246-61B5BFD2776F}" sibTransId="{FA78E5D8-6000-41E9-9FFD-FA81F06C5BE5}"/>
    <dgm:cxn modelId="{B643EE01-5FA7-4823-B11F-41896277A12F}" srcId="{EA0CFF69-7EAB-47F1-8771-9CA800BCC4BA}" destId="{E49DE695-C645-475E-BCA8-BC9EBBABC401}" srcOrd="0" destOrd="0" parTransId="{A80DE11B-F8FC-4B49-8557-77A31115A290}" sibTransId="{9AFBAD23-795C-4E79-BCA4-6C2970B9DFAB}"/>
    <dgm:cxn modelId="{454195CB-39AB-4016-8020-FBC507890CF2}" type="presOf" srcId="{652A2CB3-5A88-4B03-B280-3B18A0069451}" destId="{2103BF67-EB45-4069-A151-09D302B6008C}" srcOrd="0" destOrd="0" presId="urn:microsoft.com/office/officeart/2005/8/layout/chevron2"/>
    <dgm:cxn modelId="{0597EE0D-D1E5-42F0-8B51-BD9CDC5BB327}" srcId="{5FBBFA88-FE54-4AA5-B6B0-4FB56528AB42}" destId="{CEFA7992-A172-4367-99C0-5C7CFC088324}" srcOrd="0" destOrd="0" parTransId="{52F740E7-A41F-447B-B8AD-60F0FB3A553B}" sibTransId="{A839E37B-84FF-4E2B-AD70-326BFE0440C1}"/>
    <dgm:cxn modelId="{9C9F3627-CDC6-4576-A647-1DFE6DA3FC87}" srcId="{CEFA7992-A172-4367-99C0-5C7CFC088324}" destId="{BE5E6D5F-8D91-4E5C-8BFC-0E54F40E3987}" srcOrd="2" destOrd="0" parTransId="{89827215-997D-4DB6-9538-82ECFBC94C8A}" sibTransId="{97134065-CB18-4A9D-9465-AFDCC4404284}"/>
    <dgm:cxn modelId="{01972612-2BED-4BDA-BA5E-473640B70F2E}" type="presOf" srcId="{538563BD-70A3-466F-B079-684D0F2BA5F4}" destId="{B6275CF6-1A7C-48FC-92DB-8B7468A3A335}" srcOrd="0" destOrd="1" presId="urn:microsoft.com/office/officeart/2005/8/layout/chevron2"/>
    <dgm:cxn modelId="{E5F0299E-4667-4F64-828F-DCCE74B260FF}" type="presOf" srcId="{CEFA7992-A172-4367-99C0-5C7CFC088324}" destId="{ACFE54E2-0789-47BD-9C32-2CBA198B8F81}" srcOrd="0" destOrd="0" presId="urn:microsoft.com/office/officeart/2005/8/layout/chevron2"/>
    <dgm:cxn modelId="{451678FF-E10A-4065-9075-49E7EA3B4877}" srcId="{5FBBFA88-FE54-4AA5-B6B0-4FB56528AB42}" destId="{EA0CFF69-7EAB-47F1-8771-9CA800BCC4BA}" srcOrd="2" destOrd="0" parTransId="{719E1059-FBC8-4A3C-8016-1AE9E5D59A6A}" sibTransId="{A2687561-D9DB-493B-85B2-9F6C81882F42}"/>
    <dgm:cxn modelId="{EC2AACA7-1A74-42A5-A5CF-687DE5771128}" type="presParOf" srcId="{5AFFDB95-EDE9-4EDD-9970-3CF230ED6FA8}" destId="{6958D686-569E-41A2-9441-416FCC40A55C}" srcOrd="0" destOrd="0" presId="urn:microsoft.com/office/officeart/2005/8/layout/chevron2"/>
    <dgm:cxn modelId="{379FB492-BE60-4544-8473-5BD4D2F98A70}" type="presParOf" srcId="{6958D686-569E-41A2-9441-416FCC40A55C}" destId="{ACFE54E2-0789-47BD-9C32-2CBA198B8F81}" srcOrd="0" destOrd="0" presId="urn:microsoft.com/office/officeart/2005/8/layout/chevron2"/>
    <dgm:cxn modelId="{792B77CF-D245-479B-B8C5-4F7F39FEA186}" type="presParOf" srcId="{6958D686-569E-41A2-9441-416FCC40A55C}" destId="{B6275CF6-1A7C-48FC-92DB-8B7468A3A335}" srcOrd="1" destOrd="0" presId="urn:microsoft.com/office/officeart/2005/8/layout/chevron2"/>
    <dgm:cxn modelId="{EB6E6511-43C4-42E7-9391-B2315C2A1DAB}" type="presParOf" srcId="{5AFFDB95-EDE9-4EDD-9970-3CF230ED6FA8}" destId="{F4E45077-C6CD-4A40-97B3-383C3891160A}" srcOrd="1" destOrd="0" presId="urn:microsoft.com/office/officeart/2005/8/layout/chevron2"/>
    <dgm:cxn modelId="{59B28AC1-E96B-437A-9952-022D481E16D3}" type="presParOf" srcId="{5AFFDB95-EDE9-4EDD-9970-3CF230ED6FA8}" destId="{DEBBE90D-0514-43E1-AE98-511EF167349D}" srcOrd="2" destOrd="0" presId="urn:microsoft.com/office/officeart/2005/8/layout/chevron2"/>
    <dgm:cxn modelId="{3BC4F37D-9A2A-49D8-8F7F-4045AF050D2B}" type="presParOf" srcId="{DEBBE90D-0514-43E1-AE98-511EF167349D}" destId="{76A6EA8C-D1D4-4155-8581-24551C8A4C74}" srcOrd="0" destOrd="0" presId="urn:microsoft.com/office/officeart/2005/8/layout/chevron2"/>
    <dgm:cxn modelId="{5E4ADEAD-DD8B-4E9E-8121-4303B5097A3B}" type="presParOf" srcId="{DEBBE90D-0514-43E1-AE98-511EF167349D}" destId="{2103BF67-EB45-4069-A151-09D302B6008C}" srcOrd="1" destOrd="0" presId="urn:microsoft.com/office/officeart/2005/8/layout/chevron2"/>
    <dgm:cxn modelId="{6AAD232A-C5D3-4044-80F9-C77CEE12C246}" type="presParOf" srcId="{5AFFDB95-EDE9-4EDD-9970-3CF230ED6FA8}" destId="{FEAE33E2-7056-4231-8965-EB15CF4819D8}" srcOrd="3" destOrd="0" presId="urn:microsoft.com/office/officeart/2005/8/layout/chevron2"/>
    <dgm:cxn modelId="{108469B4-8708-466A-B29A-8FBF743F4482}" type="presParOf" srcId="{5AFFDB95-EDE9-4EDD-9970-3CF230ED6FA8}" destId="{E2343F7C-294F-4159-AE02-B6755D7D6139}" srcOrd="4" destOrd="0" presId="urn:microsoft.com/office/officeart/2005/8/layout/chevron2"/>
    <dgm:cxn modelId="{A82FBAB7-A0B5-48E7-9F58-9B39E9AFAF98}" type="presParOf" srcId="{E2343F7C-294F-4159-AE02-B6755D7D6139}" destId="{824D563A-5DFA-4990-A29F-954890DAC791}" srcOrd="0" destOrd="0" presId="urn:microsoft.com/office/officeart/2005/8/layout/chevron2"/>
    <dgm:cxn modelId="{9F8B5F74-22BB-4F29-BEF6-23B114A82C49}" type="presParOf" srcId="{E2343F7C-294F-4159-AE02-B6755D7D6139}" destId="{08A1E630-73DC-4566-A96E-093B55B29DEF}"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818215-8D35-4566-8834-FC73DA0BE808}"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fa-IR"/>
        </a:p>
      </dgm:t>
    </dgm:pt>
    <dgm:pt modelId="{F1D754B7-6893-45C7-B7EA-595B0CF9B88D}">
      <dgm:prSet phldrT="[Text]"/>
      <dgm:spPr/>
      <dgm:t>
        <a:bodyPr/>
        <a:lstStyle/>
        <a:p>
          <a:pPr rtl="1"/>
          <a:r>
            <a:rPr lang="fa-IR" dirty="0" smtClean="0"/>
            <a:t>فيثا غورث</a:t>
          </a:r>
          <a:endParaRPr lang="fa-IR" dirty="0"/>
        </a:p>
      </dgm:t>
    </dgm:pt>
    <dgm:pt modelId="{7844238E-8D40-4F20-AF57-235DBCDD63CE}" type="parTrans" cxnId="{15D8D63C-1573-41D5-B597-51C881666B7F}">
      <dgm:prSet/>
      <dgm:spPr/>
      <dgm:t>
        <a:bodyPr/>
        <a:lstStyle/>
        <a:p>
          <a:pPr rtl="1"/>
          <a:endParaRPr lang="fa-IR"/>
        </a:p>
      </dgm:t>
    </dgm:pt>
    <dgm:pt modelId="{F305ADCD-CD81-4172-AFD6-4777E07BBCF5}" type="sibTrans" cxnId="{15D8D63C-1573-41D5-B597-51C881666B7F}">
      <dgm:prSet/>
      <dgm:spPr/>
      <dgm:t>
        <a:bodyPr/>
        <a:lstStyle/>
        <a:p>
          <a:pPr rtl="1"/>
          <a:endParaRPr lang="fa-IR"/>
        </a:p>
      </dgm:t>
    </dgm:pt>
    <dgm:pt modelId="{F4CCD30D-354C-4844-B714-A05155B8FD24}">
      <dgm:prSet phldrT="[Text]"/>
      <dgm:spPr/>
      <dgm:t>
        <a:bodyPr/>
        <a:lstStyle/>
        <a:p>
          <a:pPr algn="just" rtl="1"/>
          <a:r>
            <a:rPr lang="fa-IR" dirty="0" smtClean="0"/>
            <a:t>فيثاغورث در حدود 6 قرن پيش از ميلاد با مطرح كردن نظرية اعداد، مباني موسيقي را در مغرب زمين بنيان گذارد. </a:t>
          </a:r>
          <a:endParaRPr lang="fa-IR" dirty="0"/>
        </a:p>
      </dgm:t>
    </dgm:pt>
    <dgm:pt modelId="{D9A1C97F-E49E-4AE4-9C6D-69DE65576FEB}" type="parTrans" cxnId="{63402CFA-5F61-458E-9B9B-47CFE40F579E}">
      <dgm:prSet/>
      <dgm:spPr/>
      <dgm:t>
        <a:bodyPr/>
        <a:lstStyle/>
        <a:p>
          <a:pPr rtl="1"/>
          <a:endParaRPr lang="fa-IR"/>
        </a:p>
      </dgm:t>
    </dgm:pt>
    <dgm:pt modelId="{46745967-90C4-42B5-AE60-52CA0B149DB2}" type="sibTrans" cxnId="{63402CFA-5F61-458E-9B9B-47CFE40F579E}">
      <dgm:prSet/>
      <dgm:spPr/>
      <dgm:t>
        <a:bodyPr/>
        <a:lstStyle/>
        <a:p>
          <a:pPr rtl="1"/>
          <a:endParaRPr lang="fa-IR"/>
        </a:p>
      </dgm:t>
    </dgm:pt>
    <dgm:pt modelId="{28C63726-AC56-483E-87B6-D4C53B33045B}">
      <dgm:prSet phldrT="[Text]"/>
      <dgm:spPr/>
      <dgm:t>
        <a:bodyPr/>
        <a:lstStyle/>
        <a:p>
          <a:pPr rtl="1"/>
          <a:r>
            <a:rPr lang="fa-IR" dirty="0" smtClean="0"/>
            <a:t>افلاطون</a:t>
          </a:r>
          <a:endParaRPr lang="fa-IR" dirty="0"/>
        </a:p>
      </dgm:t>
    </dgm:pt>
    <dgm:pt modelId="{B5C57350-44B1-4B7B-8020-6E14BE9EB070}" type="parTrans" cxnId="{FF52D912-30BA-4688-94F0-8CFC48A179C9}">
      <dgm:prSet/>
      <dgm:spPr/>
      <dgm:t>
        <a:bodyPr/>
        <a:lstStyle/>
        <a:p>
          <a:pPr rtl="1"/>
          <a:endParaRPr lang="fa-IR"/>
        </a:p>
      </dgm:t>
    </dgm:pt>
    <dgm:pt modelId="{B256EBC3-37BB-4345-BF2A-7E25B43594B5}" type="sibTrans" cxnId="{FF52D912-30BA-4688-94F0-8CFC48A179C9}">
      <dgm:prSet/>
      <dgm:spPr/>
      <dgm:t>
        <a:bodyPr/>
        <a:lstStyle/>
        <a:p>
          <a:pPr rtl="1"/>
          <a:endParaRPr lang="fa-IR"/>
        </a:p>
      </dgm:t>
    </dgm:pt>
    <dgm:pt modelId="{37D506F8-8910-431D-A3EA-C8512401EB77}">
      <dgm:prSet phldrT="[Text]" custT="1"/>
      <dgm:spPr/>
      <dgm:t>
        <a:bodyPr/>
        <a:lstStyle/>
        <a:p>
          <a:pPr algn="just" rtl="1"/>
          <a:r>
            <a:rPr lang="fa-IR" sz="2000" dirty="0" smtClean="0"/>
            <a:t>شرايط زماني و اوضاع فرهنگي در استفاده از نوع موسيقي دخالت دارد و آهنگهاي حزن‌انگيز كه با روحية حماسي و جهاد مردان و تلاش زنان سازگار نيست‌، نبايد در شرايط خاص جدّيت و جهاد و جنگ و شور آفريني استفاده شود.</a:t>
          </a:r>
          <a:endParaRPr lang="fa-IR" sz="2000" dirty="0"/>
        </a:p>
      </dgm:t>
    </dgm:pt>
    <dgm:pt modelId="{D2429B1D-883A-445C-853E-E8BAD9877431}" type="parTrans" cxnId="{6021407B-5CA3-42B5-858A-CD78B337B85B}">
      <dgm:prSet/>
      <dgm:spPr/>
      <dgm:t>
        <a:bodyPr/>
        <a:lstStyle/>
        <a:p>
          <a:pPr rtl="1"/>
          <a:endParaRPr lang="fa-IR"/>
        </a:p>
      </dgm:t>
    </dgm:pt>
    <dgm:pt modelId="{1A82D50F-682E-40A6-B863-776F8B6C936D}" type="sibTrans" cxnId="{6021407B-5CA3-42B5-858A-CD78B337B85B}">
      <dgm:prSet/>
      <dgm:spPr/>
      <dgm:t>
        <a:bodyPr/>
        <a:lstStyle/>
        <a:p>
          <a:pPr rtl="1"/>
          <a:endParaRPr lang="fa-IR"/>
        </a:p>
      </dgm:t>
    </dgm:pt>
    <dgm:pt modelId="{13B24727-350B-40AB-BF00-3CA34772E742}">
      <dgm:prSet phldrT="[Text]"/>
      <dgm:spPr/>
      <dgm:t>
        <a:bodyPr/>
        <a:lstStyle/>
        <a:p>
          <a:pPr rtl="1"/>
          <a:r>
            <a:rPr lang="fa-IR" dirty="0" smtClean="0"/>
            <a:t>ارسطو</a:t>
          </a:r>
          <a:endParaRPr lang="fa-IR" dirty="0"/>
        </a:p>
      </dgm:t>
    </dgm:pt>
    <dgm:pt modelId="{9E3D3AA3-2C24-472D-B971-82A792200E64}" type="parTrans" cxnId="{73BE7EF0-A82F-4DB3-90E6-02B0F5F2B88F}">
      <dgm:prSet/>
      <dgm:spPr/>
      <dgm:t>
        <a:bodyPr/>
        <a:lstStyle/>
        <a:p>
          <a:pPr rtl="1"/>
          <a:endParaRPr lang="fa-IR"/>
        </a:p>
      </dgm:t>
    </dgm:pt>
    <dgm:pt modelId="{DE183197-7351-425A-8B9D-541A5E6C8BA7}" type="sibTrans" cxnId="{73BE7EF0-A82F-4DB3-90E6-02B0F5F2B88F}">
      <dgm:prSet/>
      <dgm:spPr/>
      <dgm:t>
        <a:bodyPr/>
        <a:lstStyle/>
        <a:p>
          <a:pPr rtl="1"/>
          <a:endParaRPr lang="fa-IR"/>
        </a:p>
      </dgm:t>
    </dgm:pt>
    <dgm:pt modelId="{4608671B-8416-4553-BDE6-34628EB45818}">
      <dgm:prSet phldrT="[Text]" custT="1"/>
      <dgm:spPr/>
      <dgm:t>
        <a:bodyPr/>
        <a:lstStyle/>
        <a:p>
          <a:pPr algn="just" rtl="1"/>
          <a:r>
            <a:rPr lang="fa-IR" sz="1800" dirty="0" smtClean="0"/>
            <a:t>از موسيقي مي‌توان در بسياري از شئون زندگي‌، تربيت‌، سرگرمي‌، درمان‌، خوشگذراني و تعديل احساسات و عواطف استفاده كرد. گرچه پر كردن اوقات فراغت امري لازم است‌، بايد با نوعي از موسيقي مفيد و تعالي‌بخش پر شود. لذت موسيقي نبايد هدف اصلي زندگي قرار گيرد و تمام اوقات را پر كند زيرا انسان هر قدر و با هر وسيله كه به كمال و سعادت خويش نزديك‌تر شود به لذت حقيقي زندگي دست مي‌يابد </a:t>
          </a:r>
          <a:endParaRPr lang="fa-IR" sz="1800" dirty="0"/>
        </a:p>
      </dgm:t>
    </dgm:pt>
    <dgm:pt modelId="{F1B73B61-CFDB-4F69-A10E-BE2F223EE712}" type="parTrans" cxnId="{5C546A24-A0C0-4B1E-B646-F43C6D063A2B}">
      <dgm:prSet/>
      <dgm:spPr/>
      <dgm:t>
        <a:bodyPr/>
        <a:lstStyle/>
        <a:p>
          <a:pPr rtl="1"/>
          <a:endParaRPr lang="fa-IR"/>
        </a:p>
      </dgm:t>
    </dgm:pt>
    <dgm:pt modelId="{F473A1AA-A547-4821-A994-B8AFCCA96BA0}" type="sibTrans" cxnId="{5C546A24-A0C0-4B1E-B646-F43C6D063A2B}">
      <dgm:prSet/>
      <dgm:spPr/>
      <dgm:t>
        <a:bodyPr/>
        <a:lstStyle/>
        <a:p>
          <a:pPr rtl="1"/>
          <a:endParaRPr lang="fa-IR"/>
        </a:p>
      </dgm:t>
    </dgm:pt>
    <dgm:pt modelId="{A3907004-D1DF-4364-A21F-5C9AE1512D80}" type="pres">
      <dgm:prSet presAssocID="{67818215-8D35-4566-8834-FC73DA0BE808}" presName="linearFlow" presStyleCnt="0">
        <dgm:presLayoutVars>
          <dgm:dir/>
          <dgm:animLvl val="lvl"/>
          <dgm:resizeHandles val="exact"/>
        </dgm:presLayoutVars>
      </dgm:prSet>
      <dgm:spPr/>
      <dgm:t>
        <a:bodyPr/>
        <a:lstStyle/>
        <a:p>
          <a:pPr rtl="1"/>
          <a:endParaRPr lang="fa-IR"/>
        </a:p>
      </dgm:t>
    </dgm:pt>
    <dgm:pt modelId="{2FA7842F-12D0-4FA0-8AE6-E5BD6BE91B54}" type="pres">
      <dgm:prSet presAssocID="{F1D754B7-6893-45C7-B7EA-595B0CF9B88D}" presName="composite" presStyleCnt="0"/>
      <dgm:spPr/>
    </dgm:pt>
    <dgm:pt modelId="{4E41BB87-A43B-432F-B71E-1160ED4AFA42}" type="pres">
      <dgm:prSet presAssocID="{F1D754B7-6893-45C7-B7EA-595B0CF9B88D}" presName="parentText" presStyleLbl="alignNode1" presStyleIdx="0" presStyleCnt="3">
        <dgm:presLayoutVars>
          <dgm:chMax val="1"/>
          <dgm:bulletEnabled val="1"/>
        </dgm:presLayoutVars>
      </dgm:prSet>
      <dgm:spPr/>
      <dgm:t>
        <a:bodyPr/>
        <a:lstStyle/>
        <a:p>
          <a:pPr rtl="1"/>
          <a:endParaRPr lang="fa-IR"/>
        </a:p>
      </dgm:t>
    </dgm:pt>
    <dgm:pt modelId="{4060A9DA-FAF1-4624-8C36-5467D8DD2A5B}" type="pres">
      <dgm:prSet presAssocID="{F1D754B7-6893-45C7-B7EA-595B0CF9B88D}" presName="descendantText" presStyleLbl="alignAcc1" presStyleIdx="0" presStyleCnt="3">
        <dgm:presLayoutVars>
          <dgm:bulletEnabled val="1"/>
        </dgm:presLayoutVars>
      </dgm:prSet>
      <dgm:spPr/>
      <dgm:t>
        <a:bodyPr/>
        <a:lstStyle/>
        <a:p>
          <a:pPr rtl="1"/>
          <a:endParaRPr lang="fa-IR"/>
        </a:p>
      </dgm:t>
    </dgm:pt>
    <dgm:pt modelId="{71DEA8C7-FC91-4EEC-BC76-1ADF9857FBBC}" type="pres">
      <dgm:prSet presAssocID="{F305ADCD-CD81-4172-AFD6-4777E07BBCF5}" presName="sp" presStyleCnt="0"/>
      <dgm:spPr/>
    </dgm:pt>
    <dgm:pt modelId="{9147A088-7DF0-4ED9-939A-63188CC95023}" type="pres">
      <dgm:prSet presAssocID="{28C63726-AC56-483E-87B6-D4C53B33045B}" presName="composite" presStyleCnt="0"/>
      <dgm:spPr/>
    </dgm:pt>
    <dgm:pt modelId="{CE97102D-2344-4C5B-BEE8-CBCBF6EF91D9}" type="pres">
      <dgm:prSet presAssocID="{28C63726-AC56-483E-87B6-D4C53B33045B}" presName="parentText" presStyleLbl="alignNode1" presStyleIdx="1" presStyleCnt="3">
        <dgm:presLayoutVars>
          <dgm:chMax val="1"/>
          <dgm:bulletEnabled val="1"/>
        </dgm:presLayoutVars>
      </dgm:prSet>
      <dgm:spPr/>
      <dgm:t>
        <a:bodyPr/>
        <a:lstStyle/>
        <a:p>
          <a:pPr rtl="1"/>
          <a:endParaRPr lang="fa-IR"/>
        </a:p>
      </dgm:t>
    </dgm:pt>
    <dgm:pt modelId="{53691010-45D0-43AB-84BF-2794B0BCA424}" type="pres">
      <dgm:prSet presAssocID="{28C63726-AC56-483E-87B6-D4C53B33045B}" presName="descendantText" presStyleLbl="alignAcc1" presStyleIdx="1" presStyleCnt="3">
        <dgm:presLayoutVars>
          <dgm:bulletEnabled val="1"/>
        </dgm:presLayoutVars>
      </dgm:prSet>
      <dgm:spPr/>
      <dgm:t>
        <a:bodyPr/>
        <a:lstStyle/>
        <a:p>
          <a:pPr rtl="1"/>
          <a:endParaRPr lang="fa-IR"/>
        </a:p>
      </dgm:t>
    </dgm:pt>
    <dgm:pt modelId="{D8A04B33-AE98-43C4-A55A-443F94E9DDFD}" type="pres">
      <dgm:prSet presAssocID="{B256EBC3-37BB-4345-BF2A-7E25B43594B5}" presName="sp" presStyleCnt="0"/>
      <dgm:spPr/>
    </dgm:pt>
    <dgm:pt modelId="{027C5496-34A2-4111-9623-96BAF5D1902B}" type="pres">
      <dgm:prSet presAssocID="{13B24727-350B-40AB-BF00-3CA34772E742}" presName="composite" presStyleCnt="0"/>
      <dgm:spPr/>
    </dgm:pt>
    <dgm:pt modelId="{87E98B67-2258-4995-A7B3-B2836A42326E}" type="pres">
      <dgm:prSet presAssocID="{13B24727-350B-40AB-BF00-3CA34772E742}" presName="parentText" presStyleLbl="alignNode1" presStyleIdx="2" presStyleCnt="3">
        <dgm:presLayoutVars>
          <dgm:chMax val="1"/>
          <dgm:bulletEnabled val="1"/>
        </dgm:presLayoutVars>
      </dgm:prSet>
      <dgm:spPr/>
      <dgm:t>
        <a:bodyPr/>
        <a:lstStyle/>
        <a:p>
          <a:pPr rtl="1"/>
          <a:endParaRPr lang="fa-IR"/>
        </a:p>
      </dgm:t>
    </dgm:pt>
    <dgm:pt modelId="{52C2255E-BC0E-42BD-84B2-F9D6173795D0}" type="pres">
      <dgm:prSet presAssocID="{13B24727-350B-40AB-BF00-3CA34772E742}" presName="descendantText" presStyleLbl="alignAcc1" presStyleIdx="2" presStyleCnt="3">
        <dgm:presLayoutVars>
          <dgm:bulletEnabled val="1"/>
        </dgm:presLayoutVars>
      </dgm:prSet>
      <dgm:spPr/>
      <dgm:t>
        <a:bodyPr/>
        <a:lstStyle/>
        <a:p>
          <a:pPr rtl="1"/>
          <a:endParaRPr lang="fa-IR"/>
        </a:p>
      </dgm:t>
    </dgm:pt>
  </dgm:ptLst>
  <dgm:cxnLst>
    <dgm:cxn modelId="{73BE7EF0-A82F-4DB3-90E6-02B0F5F2B88F}" srcId="{67818215-8D35-4566-8834-FC73DA0BE808}" destId="{13B24727-350B-40AB-BF00-3CA34772E742}" srcOrd="2" destOrd="0" parTransId="{9E3D3AA3-2C24-472D-B971-82A792200E64}" sibTransId="{DE183197-7351-425A-8B9D-541A5E6C8BA7}"/>
    <dgm:cxn modelId="{6021407B-5CA3-42B5-858A-CD78B337B85B}" srcId="{28C63726-AC56-483E-87B6-D4C53B33045B}" destId="{37D506F8-8910-431D-A3EA-C8512401EB77}" srcOrd="0" destOrd="0" parTransId="{D2429B1D-883A-445C-853E-E8BAD9877431}" sibTransId="{1A82D50F-682E-40A6-B863-776F8B6C936D}"/>
    <dgm:cxn modelId="{63402CFA-5F61-458E-9B9B-47CFE40F579E}" srcId="{F1D754B7-6893-45C7-B7EA-595B0CF9B88D}" destId="{F4CCD30D-354C-4844-B714-A05155B8FD24}" srcOrd="0" destOrd="0" parTransId="{D9A1C97F-E49E-4AE4-9C6D-69DE65576FEB}" sibTransId="{46745967-90C4-42B5-AE60-52CA0B149DB2}"/>
    <dgm:cxn modelId="{9C7CEFD7-A4D8-49E1-A1EE-C963D1953AA5}" type="presOf" srcId="{67818215-8D35-4566-8834-FC73DA0BE808}" destId="{A3907004-D1DF-4364-A21F-5C9AE1512D80}" srcOrd="0" destOrd="0" presId="urn:microsoft.com/office/officeart/2005/8/layout/chevron2"/>
    <dgm:cxn modelId="{1A04595A-2B95-4E47-8976-0AD619A7B7C2}" type="presOf" srcId="{F1D754B7-6893-45C7-B7EA-595B0CF9B88D}" destId="{4E41BB87-A43B-432F-B71E-1160ED4AFA42}" srcOrd="0" destOrd="0" presId="urn:microsoft.com/office/officeart/2005/8/layout/chevron2"/>
    <dgm:cxn modelId="{FF52D912-30BA-4688-94F0-8CFC48A179C9}" srcId="{67818215-8D35-4566-8834-FC73DA0BE808}" destId="{28C63726-AC56-483E-87B6-D4C53B33045B}" srcOrd="1" destOrd="0" parTransId="{B5C57350-44B1-4B7B-8020-6E14BE9EB070}" sibTransId="{B256EBC3-37BB-4345-BF2A-7E25B43594B5}"/>
    <dgm:cxn modelId="{0734AC2B-13BF-4812-9ABC-94F0AC651817}" type="presOf" srcId="{28C63726-AC56-483E-87B6-D4C53B33045B}" destId="{CE97102D-2344-4C5B-BEE8-CBCBF6EF91D9}" srcOrd="0" destOrd="0" presId="urn:microsoft.com/office/officeart/2005/8/layout/chevron2"/>
    <dgm:cxn modelId="{5C546A24-A0C0-4B1E-B646-F43C6D063A2B}" srcId="{13B24727-350B-40AB-BF00-3CA34772E742}" destId="{4608671B-8416-4553-BDE6-34628EB45818}" srcOrd="0" destOrd="0" parTransId="{F1B73B61-CFDB-4F69-A10E-BE2F223EE712}" sibTransId="{F473A1AA-A547-4821-A994-B8AFCCA96BA0}"/>
    <dgm:cxn modelId="{15D8D63C-1573-41D5-B597-51C881666B7F}" srcId="{67818215-8D35-4566-8834-FC73DA0BE808}" destId="{F1D754B7-6893-45C7-B7EA-595B0CF9B88D}" srcOrd="0" destOrd="0" parTransId="{7844238E-8D40-4F20-AF57-235DBCDD63CE}" sibTransId="{F305ADCD-CD81-4172-AFD6-4777E07BBCF5}"/>
    <dgm:cxn modelId="{8F08474D-F22F-4506-869A-9EBDC18EF2AF}" type="presOf" srcId="{4608671B-8416-4553-BDE6-34628EB45818}" destId="{52C2255E-BC0E-42BD-84B2-F9D6173795D0}" srcOrd="0" destOrd="0" presId="urn:microsoft.com/office/officeart/2005/8/layout/chevron2"/>
    <dgm:cxn modelId="{1F14B4D8-F4C4-4F63-A1F0-77175FFFC46E}" type="presOf" srcId="{37D506F8-8910-431D-A3EA-C8512401EB77}" destId="{53691010-45D0-43AB-84BF-2794B0BCA424}" srcOrd="0" destOrd="0" presId="urn:microsoft.com/office/officeart/2005/8/layout/chevron2"/>
    <dgm:cxn modelId="{706DF1A1-5E8A-43BA-AA2E-192D18B84B37}" type="presOf" srcId="{13B24727-350B-40AB-BF00-3CA34772E742}" destId="{87E98B67-2258-4995-A7B3-B2836A42326E}" srcOrd="0" destOrd="0" presId="urn:microsoft.com/office/officeart/2005/8/layout/chevron2"/>
    <dgm:cxn modelId="{41DF2EBC-35ED-4B27-8E2A-2281F5A0B4B6}" type="presOf" srcId="{F4CCD30D-354C-4844-B714-A05155B8FD24}" destId="{4060A9DA-FAF1-4624-8C36-5467D8DD2A5B}" srcOrd="0" destOrd="0" presId="urn:microsoft.com/office/officeart/2005/8/layout/chevron2"/>
    <dgm:cxn modelId="{623945D5-3785-455F-A8A0-6BB92C3ACA2B}" type="presParOf" srcId="{A3907004-D1DF-4364-A21F-5C9AE1512D80}" destId="{2FA7842F-12D0-4FA0-8AE6-E5BD6BE91B54}" srcOrd="0" destOrd="0" presId="urn:microsoft.com/office/officeart/2005/8/layout/chevron2"/>
    <dgm:cxn modelId="{F839145F-0FDE-4A2B-97F3-4178A51149B0}" type="presParOf" srcId="{2FA7842F-12D0-4FA0-8AE6-E5BD6BE91B54}" destId="{4E41BB87-A43B-432F-B71E-1160ED4AFA42}" srcOrd="0" destOrd="0" presId="urn:microsoft.com/office/officeart/2005/8/layout/chevron2"/>
    <dgm:cxn modelId="{DB2910DA-8CA3-4AAF-9CB0-FEA4EC59CB6A}" type="presParOf" srcId="{2FA7842F-12D0-4FA0-8AE6-E5BD6BE91B54}" destId="{4060A9DA-FAF1-4624-8C36-5467D8DD2A5B}" srcOrd="1" destOrd="0" presId="urn:microsoft.com/office/officeart/2005/8/layout/chevron2"/>
    <dgm:cxn modelId="{88E4389B-5E4C-4FAB-9B12-E442BE4F9E4E}" type="presParOf" srcId="{A3907004-D1DF-4364-A21F-5C9AE1512D80}" destId="{71DEA8C7-FC91-4EEC-BC76-1ADF9857FBBC}" srcOrd="1" destOrd="0" presId="urn:microsoft.com/office/officeart/2005/8/layout/chevron2"/>
    <dgm:cxn modelId="{277E62C2-8C75-494B-82FE-198B6BA8222D}" type="presParOf" srcId="{A3907004-D1DF-4364-A21F-5C9AE1512D80}" destId="{9147A088-7DF0-4ED9-939A-63188CC95023}" srcOrd="2" destOrd="0" presId="urn:microsoft.com/office/officeart/2005/8/layout/chevron2"/>
    <dgm:cxn modelId="{C59C368F-5583-4CF3-BCEA-2CA144B8698F}" type="presParOf" srcId="{9147A088-7DF0-4ED9-939A-63188CC95023}" destId="{CE97102D-2344-4C5B-BEE8-CBCBF6EF91D9}" srcOrd="0" destOrd="0" presId="urn:microsoft.com/office/officeart/2005/8/layout/chevron2"/>
    <dgm:cxn modelId="{1891CEC0-92AF-4C02-A194-1DEEBE0AAC8C}" type="presParOf" srcId="{9147A088-7DF0-4ED9-939A-63188CC95023}" destId="{53691010-45D0-43AB-84BF-2794B0BCA424}" srcOrd="1" destOrd="0" presId="urn:microsoft.com/office/officeart/2005/8/layout/chevron2"/>
    <dgm:cxn modelId="{7E34EA91-3830-4D19-A856-B948F3132209}" type="presParOf" srcId="{A3907004-D1DF-4364-A21F-5C9AE1512D80}" destId="{D8A04B33-AE98-43C4-A55A-443F94E9DDFD}" srcOrd="3" destOrd="0" presId="urn:microsoft.com/office/officeart/2005/8/layout/chevron2"/>
    <dgm:cxn modelId="{E382E010-ABB8-4695-A943-15975342028F}" type="presParOf" srcId="{A3907004-D1DF-4364-A21F-5C9AE1512D80}" destId="{027C5496-34A2-4111-9623-96BAF5D1902B}" srcOrd="4" destOrd="0" presId="urn:microsoft.com/office/officeart/2005/8/layout/chevron2"/>
    <dgm:cxn modelId="{CED5AE2B-8FE0-41ED-8C01-DABA5449E632}" type="presParOf" srcId="{027C5496-34A2-4111-9623-96BAF5D1902B}" destId="{87E98B67-2258-4995-A7B3-B2836A42326E}" srcOrd="0" destOrd="0" presId="urn:microsoft.com/office/officeart/2005/8/layout/chevron2"/>
    <dgm:cxn modelId="{A67998C7-6441-4D35-A82D-090D3F58BBF2}" type="presParOf" srcId="{027C5496-34A2-4111-9623-96BAF5D1902B}" destId="{52C2255E-BC0E-42BD-84B2-F9D6173795D0}"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3CD38C-87E7-443C-9E46-0E123340F29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fa-IR"/>
        </a:p>
      </dgm:t>
    </dgm:pt>
    <dgm:pt modelId="{7F499D18-FBF7-454B-A5EF-1FAF908CF5B1}">
      <dgm:prSet phldrT="[Text]" phldr="1"/>
      <dgm:spPr/>
      <dgm:t>
        <a:bodyPr/>
        <a:lstStyle/>
        <a:p>
          <a:pPr rtl="1"/>
          <a:endParaRPr lang="fa-IR"/>
        </a:p>
      </dgm:t>
    </dgm:pt>
    <dgm:pt modelId="{D2FB130A-201D-45EE-AD9C-71D24805399D}" type="parTrans" cxnId="{C2AB50B6-F982-438B-8230-11ACDF25AC59}">
      <dgm:prSet/>
      <dgm:spPr/>
      <dgm:t>
        <a:bodyPr/>
        <a:lstStyle/>
        <a:p>
          <a:pPr rtl="1"/>
          <a:endParaRPr lang="fa-IR"/>
        </a:p>
      </dgm:t>
    </dgm:pt>
    <dgm:pt modelId="{E44C90E2-7609-47DC-A5F3-EBAC6E9CF5B0}" type="sibTrans" cxnId="{C2AB50B6-F982-438B-8230-11ACDF25AC59}">
      <dgm:prSet/>
      <dgm:spPr/>
      <dgm:t>
        <a:bodyPr/>
        <a:lstStyle/>
        <a:p>
          <a:pPr rtl="1"/>
          <a:endParaRPr lang="fa-IR"/>
        </a:p>
      </dgm:t>
    </dgm:pt>
    <dgm:pt modelId="{0A544F17-C196-4C20-AC88-9F8A4165F7E9}">
      <dgm:prSet phldrT="[Text]"/>
      <dgm:spPr/>
      <dgm:t>
        <a:bodyPr/>
        <a:lstStyle/>
        <a:p>
          <a:pPr algn="just" rtl="1"/>
          <a:r>
            <a:rPr lang="fa-IR" dirty="0" smtClean="0"/>
            <a:t>در كتاب  </a:t>
          </a:r>
          <a:r>
            <a:rPr lang="fa-IR" i="1" dirty="0" smtClean="0"/>
            <a:t>تاريخ ايران باستان  </a:t>
          </a:r>
          <a:r>
            <a:rPr lang="fa-IR" dirty="0" smtClean="0"/>
            <a:t>مي‌خوانيم «از صنايع پارتي همين‌قدر مي‌توان گفت كه يك نوع موسيقي داشته ولي از آلات موسيقي پيدا است كه موسيقي‌شان خشن بوده زيرا در ضيافتها فقط ني و سنتور مي‌زدند.» </a:t>
          </a:r>
          <a:endParaRPr lang="fa-IR" dirty="0"/>
        </a:p>
      </dgm:t>
    </dgm:pt>
    <dgm:pt modelId="{D64A9D72-047D-4B55-85A2-C0E28AC284F4}" type="parTrans" cxnId="{26A3081D-5B54-41F6-949B-E3EC463421A0}">
      <dgm:prSet/>
      <dgm:spPr/>
      <dgm:t>
        <a:bodyPr/>
        <a:lstStyle/>
        <a:p>
          <a:pPr rtl="1"/>
          <a:endParaRPr lang="fa-IR"/>
        </a:p>
      </dgm:t>
    </dgm:pt>
    <dgm:pt modelId="{CB13849E-A83C-4793-8EE4-FF88D379BCE5}" type="sibTrans" cxnId="{26A3081D-5B54-41F6-949B-E3EC463421A0}">
      <dgm:prSet/>
      <dgm:spPr/>
      <dgm:t>
        <a:bodyPr/>
        <a:lstStyle/>
        <a:p>
          <a:pPr rtl="1"/>
          <a:endParaRPr lang="fa-IR"/>
        </a:p>
      </dgm:t>
    </dgm:pt>
    <dgm:pt modelId="{9EFEF64D-136B-4D3A-9135-065609E083BC}">
      <dgm:prSet phldrT="[Text]"/>
      <dgm:spPr/>
      <dgm:t>
        <a:bodyPr/>
        <a:lstStyle/>
        <a:p>
          <a:pPr rtl="1"/>
          <a:r>
            <a:rPr lang="fa-IR" dirty="0" smtClean="0"/>
            <a:t>يان ريپكا</a:t>
          </a:r>
          <a:endParaRPr lang="fa-IR" dirty="0"/>
        </a:p>
      </dgm:t>
    </dgm:pt>
    <dgm:pt modelId="{B296C656-5F66-4F86-93C1-6322A0DA6A7D}" type="parTrans" cxnId="{98880499-014E-4300-92CC-8B58F1EDAF95}">
      <dgm:prSet/>
      <dgm:spPr/>
      <dgm:t>
        <a:bodyPr/>
        <a:lstStyle/>
        <a:p>
          <a:pPr rtl="1"/>
          <a:endParaRPr lang="fa-IR"/>
        </a:p>
      </dgm:t>
    </dgm:pt>
    <dgm:pt modelId="{70F7AEC1-B25D-43AD-9527-C8E5BB19CB0B}" type="sibTrans" cxnId="{98880499-014E-4300-92CC-8B58F1EDAF95}">
      <dgm:prSet/>
      <dgm:spPr/>
      <dgm:t>
        <a:bodyPr/>
        <a:lstStyle/>
        <a:p>
          <a:pPr rtl="1"/>
          <a:endParaRPr lang="fa-IR"/>
        </a:p>
      </dgm:t>
    </dgm:pt>
    <dgm:pt modelId="{2CF16555-BA89-4EFD-9A65-06C75DD0FCA4}">
      <dgm:prSet phldrT="[Text]"/>
      <dgm:spPr/>
      <dgm:t>
        <a:bodyPr/>
        <a:lstStyle/>
        <a:p>
          <a:pPr algn="just" rtl="1"/>
          <a:r>
            <a:rPr lang="fa-IR" dirty="0" smtClean="0"/>
            <a:t>آقاي يان ريپكا در كتاب  </a:t>
          </a:r>
          <a:r>
            <a:rPr lang="fa-IR" i="1" dirty="0" smtClean="0"/>
            <a:t>تاريخ ادبيات ايران </a:t>
          </a:r>
          <a:r>
            <a:rPr lang="fa-IR" dirty="0" smtClean="0"/>
            <a:t> به موضوع ديگري اشاره مي‌كند و مي‌نويسد: «در دوران اشكاني‌، آموزش نواي خوش‌، يكي از مواد آموزشي دبيرستانهاي ايراني بوده است‌.» </a:t>
          </a:r>
          <a:endParaRPr lang="fa-IR" dirty="0"/>
        </a:p>
      </dgm:t>
    </dgm:pt>
    <dgm:pt modelId="{0931ACBA-DFFF-4F13-A193-CB6351696FC7}" type="parTrans" cxnId="{75D9B07A-0559-49BE-91D1-EB836AC970BD}">
      <dgm:prSet/>
      <dgm:spPr/>
      <dgm:t>
        <a:bodyPr/>
        <a:lstStyle/>
        <a:p>
          <a:pPr rtl="1"/>
          <a:endParaRPr lang="fa-IR"/>
        </a:p>
      </dgm:t>
    </dgm:pt>
    <dgm:pt modelId="{A08CF127-9C01-4E5E-8167-C38976C21C75}" type="sibTrans" cxnId="{75D9B07A-0559-49BE-91D1-EB836AC970BD}">
      <dgm:prSet/>
      <dgm:spPr/>
      <dgm:t>
        <a:bodyPr/>
        <a:lstStyle/>
        <a:p>
          <a:pPr rtl="1"/>
          <a:endParaRPr lang="fa-IR"/>
        </a:p>
      </dgm:t>
    </dgm:pt>
    <dgm:pt modelId="{150C27EE-63C3-47C5-A5A9-69D47A62F033}">
      <dgm:prSet phldrT="[Text]"/>
      <dgm:spPr/>
      <dgm:t>
        <a:bodyPr/>
        <a:lstStyle/>
        <a:p>
          <a:pPr rtl="1"/>
          <a:r>
            <a:rPr lang="fa-IR" dirty="0" smtClean="0"/>
            <a:t>ساساني</a:t>
          </a:r>
          <a:endParaRPr lang="fa-IR" dirty="0"/>
        </a:p>
      </dgm:t>
    </dgm:pt>
    <dgm:pt modelId="{E4F7F8FC-6EE7-43B4-A46B-3B05883C3617}" type="parTrans" cxnId="{32A68955-6E84-4E61-9DDC-B3B9BA0C3D75}">
      <dgm:prSet/>
      <dgm:spPr/>
      <dgm:t>
        <a:bodyPr/>
        <a:lstStyle/>
        <a:p>
          <a:pPr rtl="1"/>
          <a:endParaRPr lang="fa-IR"/>
        </a:p>
      </dgm:t>
    </dgm:pt>
    <dgm:pt modelId="{C44BF62B-4968-4010-A4D3-65B57DF010B5}" type="sibTrans" cxnId="{32A68955-6E84-4E61-9DDC-B3B9BA0C3D75}">
      <dgm:prSet/>
      <dgm:spPr/>
      <dgm:t>
        <a:bodyPr/>
        <a:lstStyle/>
        <a:p>
          <a:pPr rtl="1"/>
          <a:endParaRPr lang="fa-IR"/>
        </a:p>
      </dgm:t>
    </dgm:pt>
    <dgm:pt modelId="{D973FBE8-AE30-4326-8253-4739DAFF569A}">
      <dgm:prSet phldrT="[Text]"/>
      <dgm:spPr/>
      <dgm:t>
        <a:bodyPr/>
        <a:lstStyle/>
        <a:p>
          <a:pPr algn="just" rtl="1"/>
          <a:r>
            <a:rPr lang="fa-IR" dirty="0" smtClean="0"/>
            <a:t>نخستين شناخت ما از موسيقي علمي ايران قديم به هزار و چهار صد سال پيش يعني دورة ساساني مي‌رسد. موسيقي اين دوره را مي‌توان ريشة موسيقي ايران پس از اسلام و موسيقي كشورهاي خاورميانه دانست‌. </a:t>
          </a:r>
          <a:endParaRPr lang="fa-IR" dirty="0"/>
        </a:p>
      </dgm:t>
    </dgm:pt>
    <dgm:pt modelId="{34B249D9-CAA1-4661-8169-A89B53F6B7CA}" type="parTrans" cxnId="{7905EAF7-9801-48A3-BE1D-1E00CB601193}">
      <dgm:prSet/>
      <dgm:spPr/>
      <dgm:t>
        <a:bodyPr/>
        <a:lstStyle/>
        <a:p>
          <a:pPr rtl="1"/>
          <a:endParaRPr lang="fa-IR"/>
        </a:p>
      </dgm:t>
    </dgm:pt>
    <dgm:pt modelId="{96E7ED38-3800-45EA-AA40-B64262B86CD5}" type="sibTrans" cxnId="{7905EAF7-9801-48A3-BE1D-1E00CB601193}">
      <dgm:prSet/>
      <dgm:spPr/>
      <dgm:t>
        <a:bodyPr/>
        <a:lstStyle/>
        <a:p>
          <a:pPr rtl="1"/>
          <a:endParaRPr lang="fa-IR"/>
        </a:p>
      </dgm:t>
    </dgm:pt>
    <dgm:pt modelId="{C15453D7-7C81-418C-A99F-46B023BD62E9}" type="pres">
      <dgm:prSet presAssocID="{9A3CD38C-87E7-443C-9E46-0E123340F293}" presName="linearFlow" presStyleCnt="0">
        <dgm:presLayoutVars>
          <dgm:dir/>
          <dgm:animLvl val="lvl"/>
          <dgm:resizeHandles val="exact"/>
        </dgm:presLayoutVars>
      </dgm:prSet>
      <dgm:spPr/>
      <dgm:t>
        <a:bodyPr/>
        <a:lstStyle/>
        <a:p>
          <a:pPr rtl="1"/>
          <a:endParaRPr lang="fa-IR"/>
        </a:p>
      </dgm:t>
    </dgm:pt>
    <dgm:pt modelId="{C7A2E10F-91E4-49E6-A7A3-72D757C7ADCB}" type="pres">
      <dgm:prSet presAssocID="{7F499D18-FBF7-454B-A5EF-1FAF908CF5B1}" presName="composite" presStyleCnt="0"/>
      <dgm:spPr/>
    </dgm:pt>
    <dgm:pt modelId="{F3565F8F-8927-4C13-AD88-9C867C79ABEC}" type="pres">
      <dgm:prSet presAssocID="{7F499D18-FBF7-454B-A5EF-1FAF908CF5B1}" presName="parentText" presStyleLbl="alignNode1" presStyleIdx="0" presStyleCnt="3">
        <dgm:presLayoutVars>
          <dgm:chMax val="1"/>
          <dgm:bulletEnabled val="1"/>
        </dgm:presLayoutVars>
      </dgm:prSet>
      <dgm:spPr/>
      <dgm:t>
        <a:bodyPr/>
        <a:lstStyle/>
        <a:p>
          <a:pPr rtl="1"/>
          <a:endParaRPr lang="fa-IR"/>
        </a:p>
      </dgm:t>
    </dgm:pt>
    <dgm:pt modelId="{01070DDA-B1DF-48EE-BBE4-E30138609BA8}" type="pres">
      <dgm:prSet presAssocID="{7F499D18-FBF7-454B-A5EF-1FAF908CF5B1}" presName="descendantText" presStyleLbl="alignAcc1" presStyleIdx="0" presStyleCnt="3">
        <dgm:presLayoutVars>
          <dgm:bulletEnabled val="1"/>
        </dgm:presLayoutVars>
      </dgm:prSet>
      <dgm:spPr/>
      <dgm:t>
        <a:bodyPr/>
        <a:lstStyle/>
        <a:p>
          <a:pPr rtl="1"/>
          <a:endParaRPr lang="fa-IR"/>
        </a:p>
      </dgm:t>
    </dgm:pt>
    <dgm:pt modelId="{6800877A-83FF-474F-9299-D9EBDC32EFB3}" type="pres">
      <dgm:prSet presAssocID="{E44C90E2-7609-47DC-A5F3-EBAC6E9CF5B0}" presName="sp" presStyleCnt="0"/>
      <dgm:spPr/>
    </dgm:pt>
    <dgm:pt modelId="{E567455A-5A2A-4F0C-B22B-26C0085939E2}" type="pres">
      <dgm:prSet presAssocID="{9EFEF64D-136B-4D3A-9135-065609E083BC}" presName="composite" presStyleCnt="0"/>
      <dgm:spPr/>
    </dgm:pt>
    <dgm:pt modelId="{6C506FCC-74AA-4FDA-B920-2F8670529856}" type="pres">
      <dgm:prSet presAssocID="{9EFEF64D-136B-4D3A-9135-065609E083BC}" presName="parentText" presStyleLbl="alignNode1" presStyleIdx="1" presStyleCnt="3">
        <dgm:presLayoutVars>
          <dgm:chMax val="1"/>
          <dgm:bulletEnabled val="1"/>
        </dgm:presLayoutVars>
      </dgm:prSet>
      <dgm:spPr/>
      <dgm:t>
        <a:bodyPr/>
        <a:lstStyle/>
        <a:p>
          <a:pPr rtl="1"/>
          <a:endParaRPr lang="fa-IR"/>
        </a:p>
      </dgm:t>
    </dgm:pt>
    <dgm:pt modelId="{E0F58882-C5C6-4B26-9D20-E9A5F69F657D}" type="pres">
      <dgm:prSet presAssocID="{9EFEF64D-136B-4D3A-9135-065609E083BC}" presName="descendantText" presStyleLbl="alignAcc1" presStyleIdx="1" presStyleCnt="3">
        <dgm:presLayoutVars>
          <dgm:bulletEnabled val="1"/>
        </dgm:presLayoutVars>
      </dgm:prSet>
      <dgm:spPr/>
      <dgm:t>
        <a:bodyPr/>
        <a:lstStyle/>
        <a:p>
          <a:pPr rtl="1"/>
          <a:endParaRPr lang="fa-IR"/>
        </a:p>
      </dgm:t>
    </dgm:pt>
    <dgm:pt modelId="{674A6C8F-E740-436C-9430-8ACB0CE760DE}" type="pres">
      <dgm:prSet presAssocID="{70F7AEC1-B25D-43AD-9527-C8E5BB19CB0B}" presName="sp" presStyleCnt="0"/>
      <dgm:spPr/>
    </dgm:pt>
    <dgm:pt modelId="{819FC1A6-228D-4C9E-BFD8-AD7AAEABC8A5}" type="pres">
      <dgm:prSet presAssocID="{150C27EE-63C3-47C5-A5A9-69D47A62F033}" presName="composite" presStyleCnt="0"/>
      <dgm:spPr/>
    </dgm:pt>
    <dgm:pt modelId="{DECA8B57-6498-4D13-9BCB-7CCCD0CEF550}" type="pres">
      <dgm:prSet presAssocID="{150C27EE-63C3-47C5-A5A9-69D47A62F033}" presName="parentText" presStyleLbl="alignNode1" presStyleIdx="2" presStyleCnt="3">
        <dgm:presLayoutVars>
          <dgm:chMax val="1"/>
          <dgm:bulletEnabled val="1"/>
        </dgm:presLayoutVars>
      </dgm:prSet>
      <dgm:spPr/>
      <dgm:t>
        <a:bodyPr/>
        <a:lstStyle/>
        <a:p>
          <a:pPr rtl="1"/>
          <a:endParaRPr lang="fa-IR"/>
        </a:p>
      </dgm:t>
    </dgm:pt>
    <dgm:pt modelId="{CD9C2BDB-FFF1-465C-B04C-E8B09362D05A}" type="pres">
      <dgm:prSet presAssocID="{150C27EE-63C3-47C5-A5A9-69D47A62F033}" presName="descendantText" presStyleLbl="alignAcc1" presStyleIdx="2" presStyleCnt="3">
        <dgm:presLayoutVars>
          <dgm:bulletEnabled val="1"/>
        </dgm:presLayoutVars>
      </dgm:prSet>
      <dgm:spPr/>
      <dgm:t>
        <a:bodyPr/>
        <a:lstStyle/>
        <a:p>
          <a:pPr rtl="1"/>
          <a:endParaRPr lang="fa-IR"/>
        </a:p>
      </dgm:t>
    </dgm:pt>
  </dgm:ptLst>
  <dgm:cxnLst>
    <dgm:cxn modelId="{72FEA103-4BCF-48F0-AB9C-C7D2DE96A8E7}" type="presOf" srcId="{150C27EE-63C3-47C5-A5A9-69D47A62F033}" destId="{DECA8B57-6498-4D13-9BCB-7CCCD0CEF550}" srcOrd="0" destOrd="0" presId="urn:microsoft.com/office/officeart/2005/8/layout/chevron2"/>
    <dgm:cxn modelId="{75D9B07A-0559-49BE-91D1-EB836AC970BD}" srcId="{9EFEF64D-136B-4D3A-9135-065609E083BC}" destId="{2CF16555-BA89-4EFD-9A65-06C75DD0FCA4}" srcOrd="0" destOrd="0" parTransId="{0931ACBA-DFFF-4F13-A193-CB6351696FC7}" sibTransId="{A08CF127-9C01-4E5E-8167-C38976C21C75}"/>
    <dgm:cxn modelId="{F82C4714-B3F5-43F4-B1AA-79D83B938CDB}" type="presOf" srcId="{7F499D18-FBF7-454B-A5EF-1FAF908CF5B1}" destId="{F3565F8F-8927-4C13-AD88-9C867C79ABEC}" srcOrd="0" destOrd="0" presId="urn:microsoft.com/office/officeart/2005/8/layout/chevron2"/>
    <dgm:cxn modelId="{B73404C7-0553-4622-A18A-360782B94778}" type="presOf" srcId="{9A3CD38C-87E7-443C-9E46-0E123340F293}" destId="{C15453D7-7C81-418C-A99F-46B023BD62E9}" srcOrd="0" destOrd="0" presId="urn:microsoft.com/office/officeart/2005/8/layout/chevron2"/>
    <dgm:cxn modelId="{C2AB50B6-F982-438B-8230-11ACDF25AC59}" srcId="{9A3CD38C-87E7-443C-9E46-0E123340F293}" destId="{7F499D18-FBF7-454B-A5EF-1FAF908CF5B1}" srcOrd="0" destOrd="0" parTransId="{D2FB130A-201D-45EE-AD9C-71D24805399D}" sibTransId="{E44C90E2-7609-47DC-A5F3-EBAC6E9CF5B0}"/>
    <dgm:cxn modelId="{26A3081D-5B54-41F6-949B-E3EC463421A0}" srcId="{7F499D18-FBF7-454B-A5EF-1FAF908CF5B1}" destId="{0A544F17-C196-4C20-AC88-9F8A4165F7E9}" srcOrd="0" destOrd="0" parTransId="{D64A9D72-047D-4B55-85A2-C0E28AC284F4}" sibTransId="{CB13849E-A83C-4793-8EE4-FF88D379BCE5}"/>
    <dgm:cxn modelId="{739DD50C-0B64-4B11-9604-7BBFBF43CDC4}" type="presOf" srcId="{0A544F17-C196-4C20-AC88-9F8A4165F7E9}" destId="{01070DDA-B1DF-48EE-BBE4-E30138609BA8}" srcOrd="0" destOrd="0" presId="urn:microsoft.com/office/officeart/2005/8/layout/chevron2"/>
    <dgm:cxn modelId="{98880499-014E-4300-92CC-8B58F1EDAF95}" srcId="{9A3CD38C-87E7-443C-9E46-0E123340F293}" destId="{9EFEF64D-136B-4D3A-9135-065609E083BC}" srcOrd="1" destOrd="0" parTransId="{B296C656-5F66-4F86-93C1-6322A0DA6A7D}" sibTransId="{70F7AEC1-B25D-43AD-9527-C8E5BB19CB0B}"/>
    <dgm:cxn modelId="{32A68955-6E84-4E61-9DDC-B3B9BA0C3D75}" srcId="{9A3CD38C-87E7-443C-9E46-0E123340F293}" destId="{150C27EE-63C3-47C5-A5A9-69D47A62F033}" srcOrd="2" destOrd="0" parTransId="{E4F7F8FC-6EE7-43B4-A46B-3B05883C3617}" sibTransId="{C44BF62B-4968-4010-A4D3-65B57DF010B5}"/>
    <dgm:cxn modelId="{7905EAF7-9801-48A3-BE1D-1E00CB601193}" srcId="{150C27EE-63C3-47C5-A5A9-69D47A62F033}" destId="{D973FBE8-AE30-4326-8253-4739DAFF569A}" srcOrd="0" destOrd="0" parTransId="{34B249D9-CAA1-4661-8169-A89B53F6B7CA}" sibTransId="{96E7ED38-3800-45EA-AA40-B64262B86CD5}"/>
    <dgm:cxn modelId="{6436869D-2D22-41AF-B0E2-A66D9A193223}" type="presOf" srcId="{9EFEF64D-136B-4D3A-9135-065609E083BC}" destId="{6C506FCC-74AA-4FDA-B920-2F8670529856}" srcOrd="0" destOrd="0" presId="urn:microsoft.com/office/officeart/2005/8/layout/chevron2"/>
    <dgm:cxn modelId="{7BBC115A-210D-4FFA-AB08-F17CB80970C8}" type="presOf" srcId="{D973FBE8-AE30-4326-8253-4739DAFF569A}" destId="{CD9C2BDB-FFF1-465C-B04C-E8B09362D05A}" srcOrd="0" destOrd="0" presId="urn:microsoft.com/office/officeart/2005/8/layout/chevron2"/>
    <dgm:cxn modelId="{B1245798-FD1B-485B-BF53-F6BC188B2897}" type="presOf" srcId="{2CF16555-BA89-4EFD-9A65-06C75DD0FCA4}" destId="{E0F58882-C5C6-4B26-9D20-E9A5F69F657D}" srcOrd="0" destOrd="0" presId="urn:microsoft.com/office/officeart/2005/8/layout/chevron2"/>
    <dgm:cxn modelId="{2D889DB4-7CFC-4601-9992-F7894566314C}" type="presParOf" srcId="{C15453D7-7C81-418C-A99F-46B023BD62E9}" destId="{C7A2E10F-91E4-49E6-A7A3-72D757C7ADCB}" srcOrd="0" destOrd="0" presId="urn:microsoft.com/office/officeart/2005/8/layout/chevron2"/>
    <dgm:cxn modelId="{69F79666-6271-4714-97A3-38C9B78312F8}" type="presParOf" srcId="{C7A2E10F-91E4-49E6-A7A3-72D757C7ADCB}" destId="{F3565F8F-8927-4C13-AD88-9C867C79ABEC}" srcOrd="0" destOrd="0" presId="urn:microsoft.com/office/officeart/2005/8/layout/chevron2"/>
    <dgm:cxn modelId="{C5599407-475E-4602-9370-11BAA9976B2B}" type="presParOf" srcId="{C7A2E10F-91E4-49E6-A7A3-72D757C7ADCB}" destId="{01070DDA-B1DF-48EE-BBE4-E30138609BA8}" srcOrd="1" destOrd="0" presId="urn:microsoft.com/office/officeart/2005/8/layout/chevron2"/>
    <dgm:cxn modelId="{85974612-ADD3-4C53-9A50-BC8748BA2B25}" type="presParOf" srcId="{C15453D7-7C81-418C-A99F-46B023BD62E9}" destId="{6800877A-83FF-474F-9299-D9EBDC32EFB3}" srcOrd="1" destOrd="0" presId="urn:microsoft.com/office/officeart/2005/8/layout/chevron2"/>
    <dgm:cxn modelId="{28EC45C6-64FD-44F5-9B42-00D543CA4988}" type="presParOf" srcId="{C15453D7-7C81-418C-A99F-46B023BD62E9}" destId="{E567455A-5A2A-4F0C-B22B-26C0085939E2}" srcOrd="2" destOrd="0" presId="urn:microsoft.com/office/officeart/2005/8/layout/chevron2"/>
    <dgm:cxn modelId="{E8E6CE4D-EACF-4EBF-B4DC-7FEA351D3BBD}" type="presParOf" srcId="{E567455A-5A2A-4F0C-B22B-26C0085939E2}" destId="{6C506FCC-74AA-4FDA-B920-2F8670529856}" srcOrd="0" destOrd="0" presId="urn:microsoft.com/office/officeart/2005/8/layout/chevron2"/>
    <dgm:cxn modelId="{08792E1E-9540-4084-921A-F7F8ED5CB42F}" type="presParOf" srcId="{E567455A-5A2A-4F0C-B22B-26C0085939E2}" destId="{E0F58882-C5C6-4B26-9D20-E9A5F69F657D}" srcOrd="1" destOrd="0" presId="urn:microsoft.com/office/officeart/2005/8/layout/chevron2"/>
    <dgm:cxn modelId="{43036CCD-5745-4A62-A011-CF56FF469A16}" type="presParOf" srcId="{C15453D7-7C81-418C-A99F-46B023BD62E9}" destId="{674A6C8F-E740-436C-9430-8ACB0CE760DE}" srcOrd="3" destOrd="0" presId="urn:microsoft.com/office/officeart/2005/8/layout/chevron2"/>
    <dgm:cxn modelId="{47193E52-BA7F-4BD9-94C6-C11E2FB926F5}" type="presParOf" srcId="{C15453D7-7C81-418C-A99F-46B023BD62E9}" destId="{819FC1A6-228D-4C9E-BFD8-AD7AAEABC8A5}" srcOrd="4" destOrd="0" presId="urn:microsoft.com/office/officeart/2005/8/layout/chevron2"/>
    <dgm:cxn modelId="{77D1108D-2AC1-4E12-AF47-8A02B6C2A8C5}" type="presParOf" srcId="{819FC1A6-228D-4C9E-BFD8-AD7AAEABC8A5}" destId="{DECA8B57-6498-4D13-9BCB-7CCCD0CEF550}" srcOrd="0" destOrd="0" presId="urn:microsoft.com/office/officeart/2005/8/layout/chevron2"/>
    <dgm:cxn modelId="{466BCFD3-02FC-4262-9BC8-9DF02231E0DC}" type="presParOf" srcId="{819FC1A6-228D-4C9E-BFD8-AD7AAEABC8A5}" destId="{CD9C2BDB-FFF1-465C-B04C-E8B09362D05A}"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1F14E24-01D2-4B70-BC67-9D729980D349}"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fa-IR"/>
        </a:p>
      </dgm:t>
    </dgm:pt>
    <dgm:pt modelId="{C08AEBE3-B3F5-4246-937F-FB410D501791}">
      <dgm:prSet phldrT="[Text]"/>
      <dgm:spPr/>
      <dgm:t>
        <a:bodyPr/>
        <a:lstStyle/>
        <a:p>
          <a:pPr rtl="1"/>
          <a:r>
            <a:rPr lang="fa-IR" dirty="0" smtClean="0"/>
            <a:t>سعیدبن مسجح</a:t>
          </a:r>
          <a:endParaRPr lang="fa-IR" dirty="0"/>
        </a:p>
      </dgm:t>
    </dgm:pt>
    <dgm:pt modelId="{92AEB6E6-88CA-4377-9833-8C7FEB3B0B1E}" type="parTrans" cxnId="{9D3EA08E-CB57-451E-A6F1-4206D5618966}">
      <dgm:prSet/>
      <dgm:spPr/>
      <dgm:t>
        <a:bodyPr/>
        <a:lstStyle/>
        <a:p>
          <a:pPr rtl="1"/>
          <a:endParaRPr lang="fa-IR"/>
        </a:p>
      </dgm:t>
    </dgm:pt>
    <dgm:pt modelId="{02BDAD96-8B06-4F28-A0C0-D3CF43EB71D8}" type="sibTrans" cxnId="{9D3EA08E-CB57-451E-A6F1-4206D5618966}">
      <dgm:prSet/>
      <dgm:spPr/>
      <dgm:t>
        <a:bodyPr/>
        <a:lstStyle/>
        <a:p>
          <a:pPr rtl="1"/>
          <a:endParaRPr lang="fa-IR"/>
        </a:p>
      </dgm:t>
    </dgm:pt>
    <dgm:pt modelId="{C7C0A039-CF4B-4B47-8DEC-E1583E0F4426}">
      <dgm:prSet phldrT="[Text]"/>
      <dgm:spPr/>
      <dgm:t>
        <a:bodyPr/>
        <a:lstStyle/>
        <a:p>
          <a:pPr rtl="1"/>
          <a:r>
            <a:rPr lang="fa-IR" b="1" dirty="0" smtClean="0"/>
            <a:t>عبيدالله بن سريج</a:t>
          </a:r>
          <a:endParaRPr lang="fa-IR" dirty="0"/>
        </a:p>
      </dgm:t>
    </dgm:pt>
    <dgm:pt modelId="{11E5914B-1BA5-4E37-9FAD-2CC841179C3C}" type="parTrans" cxnId="{BB19C8F3-D103-4B2E-BD89-7D3022D00B23}">
      <dgm:prSet/>
      <dgm:spPr/>
      <dgm:t>
        <a:bodyPr/>
        <a:lstStyle/>
        <a:p>
          <a:pPr rtl="1"/>
          <a:endParaRPr lang="fa-IR"/>
        </a:p>
      </dgm:t>
    </dgm:pt>
    <dgm:pt modelId="{28CFFA6F-7B01-4A3E-8CB8-BB9E15E08E7F}" type="sibTrans" cxnId="{BB19C8F3-D103-4B2E-BD89-7D3022D00B23}">
      <dgm:prSet/>
      <dgm:spPr/>
      <dgm:t>
        <a:bodyPr/>
        <a:lstStyle/>
        <a:p>
          <a:pPr rtl="1"/>
          <a:endParaRPr lang="fa-IR"/>
        </a:p>
      </dgm:t>
    </dgm:pt>
    <dgm:pt modelId="{07AAE4C1-1374-4AD4-B658-50C3E77DCCC3}">
      <dgm:prSet phldrT="[Text]"/>
      <dgm:spPr/>
      <dgm:t>
        <a:bodyPr/>
        <a:lstStyle/>
        <a:p>
          <a:pPr algn="just" rtl="1"/>
          <a:r>
            <a:rPr lang="fa-IR" dirty="0" smtClean="0"/>
            <a:t>او در بربط ‌نوازي خيلي مهارت داشت و نزد ابن مسجح شاگردي كرد و آوازهاي ايراني را فرا گرفت‌. سپس در صدد تكميل موسيقي برآمد و نواختن عود را از خود ايرانيان آموخت و مانند پارسيان بربط مي‌زد.</a:t>
          </a:r>
          <a:endParaRPr lang="fa-IR" dirty="0"/>
        </a:p>
      </dgm:t>
    </dgm:pt>
    <dgm:pt modelId="{3592A4AA-FFD0-4B98-AB63-F6C86218A9AF}" type="parTrans" cxnId="{F6BF0B02-2888-422E-9570-7A34ADDC29D5}">
      <dgm:prSet/>
      <dgm:spPr/>
      <dgm:t>
        <a:bodyPr/>
        <a:lstStyle/>
        <a:p>
          <a:pPr rtl="1"/>
          <a:endParaRPr lang="fa-IR"/>
        </a:p>
      </dgm:t>
    </dgm:pt>
    <dgm:pt modelId="{9F74F2BD-CE5F-41BD-8380-3A2FC33E812A}" type="sibTrans" cxnId="{F6BF0B02-2888-422E-9570-7A34ADDC29D5}">
      <dgm:prSet/>
      <dgm:spPr/>
      <dgm:t>
        <a:bodyPr/>
        <a:lstStyle/>
        <a:p>
          <a:pPr rtl="1"/>
          <a:endParaRPr lang="fa-IR"/>
        </a:p>
      </dgm:t>
    </dgm:pt>
    <dgm:pt modelId="{2338E3EB-9FB3-45E4-85AF-7D15D7501B05}">
      <dgm:prSet phldrT="[Text]"/>
      <dgm:spPr/>
      <dgm:t>
        <a:bodyPr/>
        <a:lstStyle/>
        <a:p>
          <a:pPr rtl="1"/>
          <a:r>
            <a:rPr lang="fa-IR" b="1" dirty="0" smtClean="0"/>
            <a:t>سائب خانژ</a:t>
          </a:r>
          <a:endParaRPr lang="fa-IR" dirty="0"/>
        </a:p>
      </dgm:t>
    </dgm:pt>
    <dgm:pt modelId="{EA8CB168-CA38-42E5-87E4-455C81F80812}" type="parTrans" cxnId="{681441F5-1B11-4A77-8505-631521AB1463}">
      <dgm:prSet/>
      <dgm:spPr/>
      <dgm:t>
        <a:bodyPr/>
        <a:lstStyle/>
        <a:p>
          <a:pPr rtl="1"/>
          <a:endParaRPr lang="fa-IR"/>
        </a:p>
      </dgm:t>
    </dgm:pt>
    <dgm:pt modelId="{F74A1A88-2A98-4D3C-8553-5AF4CD50F76D}" type="sibTrans" cxnId="{681441F5-1B11-4A77-8505-631521AB1463}">
      <dgm:prSet/>
      <dgm:spPr/>
      <dgm:t>
        <a:bodyPr/>
        <a:lstStyle/>
        <a:p>
          <a:pPr rtl="1"/>
          <a:endParaRPr lang="fa-IR"/>
        </a:p>
      </dgm:t>
    </dgm:pt>
    <dgm:pt modelId="{6AC7ADE4-0043-4B30-A368-12EB74284024}">
      <dgm:prSet phldrT="[Text]"/>
      <dgm:spPr/>
      <dgm:t>
        <a:bodyPr/>
        <a:lstStyle/>
        <a:p>
          <a:pPr algn="just" rtl="1"/>
          <a:r>
            <a:rPr lang="fa-IR" dirty="0" smtClean="0"/>
            <a:t>او فرزند يك ايراني و غلامي از بني ليث بود. عبدالله بن جعفر بن ابيطالب او را خريد. سائب نخستين كسي است كه در مدينه از عود استفاده كرده است</a:t>
          </a:r>
          <a:endParaRPr lang="fa-IR" dirty="0"/>
        </a:p>
      </dgm:t>
    </dgm:pt>
    <dgm:pt modelId="{2953E25B-4174-4948-8DC0-3401CA6388CD}" type="parTrans" cxnId="{318792E5-3B9B-4A52-BA52-99B699B0A9A1}">
      <dgm:prSet/>
      <dgm:spPr/>
      <dgm:t>
        <a:bodyPr/>
        <a:lstStyle/>
        <a:p>
          <a:pPr rtl="1"/>
          <a:endParaRPr lang="fa-IR"/>
        </a:p>
      </dgm:t>
    </dgm:pt>
    <dgm:pt modelId="{57B5478D-B47F-45B9-98CB-5CB91439157C}" type="sibTrans" cxnId="{318792E5-3B9B-4A52-BA52-99B699B0A9A1}">
      <dgm:prSet/>
      <dgm:spPr/>
      <dgm:t>
        <a:bodyPr/>
        <a:lstStyle/>
        <a:p>
          <a:pPr rtl="1"/>
          <a:endParaRPr lang="fa-IR"/>
        </a:p>
      </dgm:t>
    </dgm:pt>
    <dgm:pt modelId="{5A419533-0BDB-484B-9D7C-C5F70A72469E}">
      <dgm:prSet phldrT="[Text]"/>
      <dgm:spPr/>
      <dgm:t>
        <a:bodyPr/>
        <a:lstStyle/>
        <a:p>
          <a:pPr algn="just" rtl="1"/>
          <a:r>
            <a:rPr lang="fa-IR" dirty="0" smtClean="0"/>
            <a:t>براي آموختن موسيقي ايراني به ايران آمد و بعد به روم سفر كرد و در اين دو مملكت موسيقي ايراني و رومي را نزد استادان موسيقي‌، فرا گرفت سپس به عربستان بازگشت و موسيقي را در ميان مسلمانان رايج كرد.</a:t>
          </a:r>
          <a:endParaRPr lang="fa-IR" dirty="0"/>
        </a:p>
      </dgm:t>
    </dgm:pt>
    <dgm:pt modelId="{6B3F3004-2FEF-4E9E-8825-83425AAB37DA}" type="sibTrans" cxnId="{3A3C096F-1506-4D20-A0BC-EE8C4859CA58}">
      <dgm:prSet/>
      <dgm:spPr/>
      <dgm:t>
        <a:bodyPr/>
        <a:lstStyle/>
        <a:p>
          <a:pPr rtl="1"/>
          <a:endParaRPr lang="fa-IR"/>
        </a:p>
      </dgm:t>
    </dgm:pt>
    <dgm:pt modelId="{66F38E52-78B4-435E-ADDD-81149A5369A0}" type="parTrans" cxnId="{3A3C096F-1506-4D20-A0BC-EE8C4859CA58}">
      <dgm:prSet/>
      <dgm:spPr/>
      <dgm:t>
        <a:bodyPr/>
        <a:lstStyle/>
        <a:p>
          <a:pPr rtl="1"/>
          <a:endParaRPr lang="fa-IR"/>
        </a:p>
      </dgm:t>
    </dgm:pt>
    <dgm:pt modelId="{BF4C3A65-F4A9-4FE7-99F5-11E1ED917CB3}" type="pres">
      <dgm:prSet presAssocID="{81F14E24-01D2-4B70-BC67-9D729980D349}" presName="linearFlow" presStyleCnt="0">
        <dgm:presLayoutVars>
          <dgm:dir/>
          <dgm:animLvl val="lvl"/>
          <dgm:resizeHandles val="exact"/>
        </dgm:presLayoutVars>
      </dgm:prSet>
      <dgm:spPr/>
      <dgm:t>
        <a:bodyPr/>
        <a:lstStyle/>
        <a:p>
          <a:pPr rtl="1"/>
          <a:endParaRPr lang="fa-IR"/>
        </a:p>
      </dgm:t>
    </dgm:pt>
    <dgm:pt modelId="{18379125-4389-4C98-8455-BF88C76C894A}" type="pres">
      <dgm:prSet presAssocID="{C08AEBE3-B3F5-4246-937F-FB410D501791}" presName="composite" presStyleCnt="0"/>
      <dgm:spPr/>
    </dgm:pt>
    <dgm:pt modelId="{2CE56200-C29D-436B-ACAD-BD07D620E584}" type="pres">
      <dgm:prSet presAssocID="{C08AEBE3-B3F5-4246-937F-FB410D501791}" presName="parentText" presStyleLbl="alignNode1" presStyleIdx="0" presStyleCnt="3">
        <dgm:presLayoutVars>
          <dgm:chMax val="1"/>
          <dgm:bulletEnabled val="1"/>
        </dgm:presLayoutVars>
      </dgm:prSet>
      <dgm:spPr/>
      <dgm:t>
        <a:bodyPr/>
        <a:lstStyle/>
        <a:p>
          <a:pPr rtl="1"/>
          <a:endParaRPr lang="fa-IR"/>
        </a:p>
      </dgm:t>
    </dgm:pt>
    <dgm:pt modelId="{CCC53191-E55C-4E4B-9330-483795BA37DD}" type="pres">
      <dgm:prSet presAssocID="{C08AEBE3-B3F5-4246-937F-FB410D501791}" presName="descendantText" presStyleLbl="alignAcc1" presStyleIdx="0" presStyleCnt="3">
        <dgm:presLayoutVars>
          <dgm:bulletEnabled val="1"/>
        </dgm:presLayoutVars>
      </dgm:prSet>
      <dgm:spPr/>
      <dgm:t>
        <a:bodyPr/>
        <a:lstStyle/>
        <a:p>
          <a:pPr rtl="1"/>
          <a:endParaRPr lang="fa-IR"/>
        </a:p>
      </dgm:t>
    </dgm:pt>
    <dgm:pt modelId="{DC5EF1E4-A534-4201-99F2-0634D9209814}" type="pres">
      <dgm:prSet presAssocID="{02BDAD96-8B06-4F28-A0C0-D3CF43EB71D8}" presName="sp" presStyleCnt="0"/>
      <dgm:spPr/>
    </dgm:pt>
    <dgm:pt modelId="{DEDF5964-5476-425A-BECF-2C87F0E02B78}" type="pres">
      <dgm:prSet presAssocID="{C7C0A039-CF4B-4B47-8DEC-E1583E0F4426}" presName="composite" presStyleCnt="0"/>
      <dgm:spPr/>
    </dgm:pt>
    <dgm:pt modelId="{D5192BA2-9668-433D-8DEE-0C4B3D29331A}" type="pres">
      <dgm:prSet presAssocID="{C7C0A039-CF4B-4B47-8DEC-E1583E0F4426}" presName="parentText" presStyleLbl="alignNode1" presStyleIdx="1" presStyleCnt="3">
        <dgm:presLayoutVars>
          <dgm:chMax val="1"/>
          <dgm:bulletEnabled val="1"/>
        </dgm:presLayoutVars>
      </dgm:prSet>
      <dgm:spPr/>
      <dgm:t>
        <a:bodyPr/>
        <a:lstStyle/>
        <a:p>
          <a:pPr rtl="1"/>
          <a:endParaRPr lang="fa-IR"/>
        </a:p>
      </dgm:t>
    </dgm:pt>
    <dgm:pt modelId="{FDF97D7F-D7BA-4C40-ACC8-37ABF52BFE1D}" type="pres">
      <dgm:prSet presAssocID="{C7C0A039-CF4B-4B47-8DEC-E1583E0F4426}" presName="descendantText" presStyleLbl="alignAcc1" presStyleIdx="1" presStyleCnt="3">
        <dgm:presLayoutVars>
          <dgm:bulletEnabled val="1"/>
        </dgm:presLayoutVars>
      </dgm:prSet>
      <dgm:spPr/>
      <dgm:t>
        <a:bodyPr/>
        <a:lstStyle/>
        <a:p>
          <a:pPr rtl="1"/>
          <a:endParaRPr lang="fa-IR"/>
        </a:p>
      </dgm:t>
    </dgm:pt>
    <dgm:pt modelId="{8BE67984-1A32-4179-826E-A941D6034088}" type="pres">
      <dgm:prSet presAssocID="{28CFFA6F-7B01-4A3E-8CB8-BB9E15E08E7F}" presName="sp" presStyleCnt="0"/>
      <dgm:spPr/>
    </dgm:pt>
    <dgm:pt modelId="{221C6DF2-958C-4AC8-916E-DBA3B4876A33}" type="pres">
      <dgm:prSet presAssocID="{2338E3EB-9FB3-45E4-85AF-7D15D7501B05}" presName="composite" presStyleCnt="0"/>
      <dgm:spPr/>
    </dgm:pt>
    <dgm:pt modelId="{BC66D6A9-D5A4-41DB-9775-927B2D94939C}" type="pres">
      <dgm:prSet presAssocID="{2338E3EB-9FB3-45E4-85AF-7D15D7501B05}" presName="parentText" presStyleLbl="alignNode1" presStyleIdx="2" presStyleCnt="3">
        <dgm:presLayoutVars>
          <dgm:chMax val="1"/>
          <dgm:bulletEnabled val="1"/>
        </dgm:presLayoutVars>
      </dgm:prSet>
      <dgm:spPr/>
      <dgm:t>
        <a:bodyPr/>
        <a:lstStyle/>
        <a:p>
          <a:pPr rtl="1"/>
          <a:endParaRPr lang="fa-IR"/>
        </a:p>
      </dgm:t>
    </dgm:pt>
    <dgm:pt modelId="{9404A1EB-4E1E-41FF-ABEF-F77AE71DBA37}" type="pres">
      <dgm:prSet presAssocID="{2338E3EB-9FB3-45E4-85AF-7D15D7501B05}" presName="descendantText" presStyleLbl="alignAcc1" presStyleIdx="2" presStyleCnt="3">
        <dgm:presLayoutVars>
          <dgm:bulletEnabled val="1"/>
        </dgm:presLayoutVars>
      </dgm:prSet>
      <dgm:spPr/>
      <dgm:t>
        <a:bodyPr/>
        <a:lstStyle/>
        <a:p>
          <a:pPr rtl="1"/>
          <a:endParaRPr lang="fa-IR"/>
        </a:p>
      </dgm:t>
    </dgm:pt>
  </dgm:ptLst>
  <dgm:cxnLst>
    <dgm:cxn modelId="{681441F5-1B11-4A77-8505-631521AB1463}" srcId="{81F14E24-01D2-4B70-BC67-9D729980D349}" destId="{2338E3EB-9FB3-45E4-85AF-7D15D7501B05}" srcOrd="2" destOrd="0" parTransId="{EA8CB168-CA38-42E5-87E4-455C81F80812}" sibTransId="{F74A1A88-2A98-4D3C-8553-5AF4CD50F76D}"/>
    <dgm:cxn modelId="{CEA8557A-E9E9-4CC2-8D1C-7501E875AC40}" type="presOf" srcId="{07AAE4C1-1374-4AD4-B658-50C3E77DCCC3}" destId="{FDF97D7F-D7BA-4C40-ACC8-37ABF52BFE1D}" srcOrd="0" destOrd="0" presId="urn:microsoft.com/office/officeart/2005/8/layout/chevron2"/>
    <dgm:cxn modelId="{FC961D19-FADC-4F6B-9386-DCDAE0EE4389}" type="presOf" srcId="{C08AEBE3-B3F5-4246-937F-FB410D501791}" destId="{2CE56200-C29D-436B-ACAD-BD07D620E584}" srcOrd="0" destOrd="0" presId="urn:microsoft.com/office/officeart/2005/8/layout/chevron2"/>
    <dgm:cxn modelId="{9D3EA08E-CB57-451E-A6F1-4206D5618966}" srcId="{81F14E24-01D2-4B70-BC67-9D729980D349}" destId="{C08AEBE3-B3F5-4246-937F-FB410D501791}" srcOrd="0" destOrd="0" parTransId="{92AEB6E6-88CA-4377-9833-8C7FEB3B0B1E}" sibTransId="{02BDAD96-8B06-4F28-A0C0-D3CF43EB71D8}"/>
    <dgm:cxn modelId="{8E0882B3-9D0D-452B-9056-7B88BB6C8F0E}" type="presOf" srcId="{81F14E24-01D2-4B70-BC67-9D729980D349}" destId="{BF4C3A65-F4A9-4FE7-99F5-11E1ED917CB3}" srcOrd="0" destOrd="0" presId="urn:microsoft.com/office/officeart/2005/8/layout/chevron2"/>
    <dgm:cxn modelId="{6C97DB9E-F4AB-4CCB-8B3B-EEB5C7010C60}" type="presOf" srcId="{C7C0A039-CF4B-4B47-8DEC-E1583E0F4426}" destId="{D5192BA2-9668-433D-8DEE-0C4B3D29331A}" srcOrd="0" destOrd="0" presId="urn:microsoft.com/office/officeart/2005/8/layout/chevron2"/>
    <dgm:cxn modelId="{57194875-2EB2-4687-9949-FA54C51C527D}" type="presOf" srcId="{2338E3EB-9FB3-45E4-85AF-7D15D7501B05}" destId="{BC66D6A9-D5A4-41DB-9775-927B2D94939C}" srcOrd="0" destOrd="0" presId="urn:microsoft.com/office/officeart/2005/8/layout/chevron2"/>
    <dgm:cxn modelId="{F6BF0B02-2888-422E-9570-7A34ADDC29D5}" srcId="{C7C0A039-CF4B-4B47-8DEC-E1583E0F4426}" destId="{07AAE4C1-1374-4AD4-B658-50C3E77DCCC3}" srcOrd="0" destOrd="0" parTransId="{3592A4AA-FFD0-4B98-AB63-F6C86218A9AF}" sibTransId="{9F74F2BD-CE5F-41BD-8380-3A2FC33E812A}"/>
    <dgm:cxn modelId="{9BF100B2-40CE-46A4-8FB1-B414D2FBE74A}" type="presOf" srcId="{5A419533-0BDB-484B-9D7C-C5F70A72469E}" destId="{CCC53191-E55C-4E4B-9330-483795BA37DD}" srcOrd="0" destOrd="0" presId="urn:microsoft.com/office/officeart/2005/8/layout/chevron2"/>
    <dgm:cxn modelId="{71732902-9278-4C95-842D-48A94F60B80A}" type="presOf" srcId="{6AC7ADE4-0043-4B30-A368-12EB74284024}" destId="{9404A1EB-4E1E-41FF-ABEF-F77AE71DBA37}" srcOrd="0" destOrd="0" presId="urn:microsoft.com/office/officeart/2005/8/layout/chevron2"/>
    <dgm:cxn modelId="{BB19C8F3-D103-4B2E-BD89-7D3022D00B23}" srcId="{81F14E24-01D2-4B70-BC67-9D729980D349}" destId="{C7C0A039-CF4B-4B47-8DEC-E1583E0F4426}" srcOrd="1" destOrd="0" parTransId="{11E5914B-1BA5-4E37-9FAD-2CC841179C3C}" sibTransId="{28CFFA6F-7B01-4A3E-8CB8-BB9E15E08E7F}"/>
    <dgm:cxn modelId="{3A3C096F-1506-4D20-A0BC-EE8C4859CA58}" srcId="{C08AEBE3-B3F5-4246-937F-FB410D501791}" destId="{5A419533-0BDB-484B-9D7C-C5F70A72469E}" srcOrd="0" destOrd="0" parTransId="{66F38E52-78B4-435E-ADDD-81149A5369A0}" sibTransId="{6B3F3004-2FEF-4E9E-8825-83425AAB37DA}"/>
    <dgm:cxn modelId="{318792E5-3B9B-4A52-BA52-99B699B0A9A1}" srcId="{2338E3EB-9FB3-45E4-85AF-7D15D7501B05}" destId="{6AC7ADE4-0043-4B30-A368-12EB74284024}" srcOrd="0" destOrd="0" parTransId="{2953E25B-4174-4948-8DC0-3401CA6388CD}" sibTransId="{57B5478D-B47F-45B9-98CB-5CB91439157C}"/>
    <dgm:cxn modelId="{A28B10C2-C3C5-4C5E-882D-FF2DD0A0CE5D}" type="presParOf" srcId="{BF4C3A65-F4A9-4FE7-99F5-11E1ED917CB3}" destId="{18379125-4389-4C98-8455-BF88C76C894A}" srcOrd="0" destOrd="0" presId="urn:microsoft.com/office/officeart/2005/8/layout/chevron2"/>
    <dgm:cxn modelId="{E4FDE81C-F815-4EAB-B589-C759914FF691}" type="presParOf" srcId="{18379125-4389-4C98-8455-BF88C76C894A}" destId="{2CE56200-C29D-436B-ACAD-BD07D620E584}" srcOrd="0" destOrd="0" presId="urn:microsoft.com/office/officeart/2005/8/layout/chevron2"/>
    <dgm:cxn modelId="{C24A5CCF-D41D-456D-B118-C3FC8E5E1DBE}" type="presParOf" srcId="{18379125-4389-4C98-8455-BF88C76C894A}" destId="{CCC53191-E55C-4E4B-9330-483795BA37DD}" srcOrd="1" destOrd="0" presId="urn:microsoft.com/office/officeart/2005/8/layout/chevron2"/>
    <dgm:cxn modelId="{A6C93AE9-5811-4289-B3A2-594007EA6BD0}" type="presParOf" srcId="{BF4C3A65-F4A9-4FE7-99F5-11E1ED917CB3}" destId="{DC5EF1E4-A534-4201-99F2-0634D9209814}" srcOrd="1" destOrd="0" presId="urn:microsoft.com/office/officeart/2005/8/layout/chevron2"/>
    <dgm:cxn modelId="{D7DD833C-F22E-41E5-A006-773F8D60FF78}" type="presParOf" srcId="{BF4C3A65-F4A9-4FE7-99F5-11E1ED917CB3}" destId="{DEDF5964-5476-425A-BECF-2C87F0E02B78}" srcOrd="2" destOrd="0" presId="urn:microsoft.com/office/officeart/2005/8/layout/chevron2"/>
    <dgm:cxn modelId="{3D7D7876-4B12-4BFA-AA4D-48849A3F661E}" type="presParOf" srcId="{DEDF5964-5476-425A-BECF-2C87F0E02B78}" destId="{D5192BA2-9668-433D-8DEE-0C4B3D29331A}" srcOrd="0" destOrd="0" presId="urn:microsoft.com/office/officeart/2005/8/layout/chevron2"/>
    <dgm:cxn modelId="{37A51E40-503E-41E9-9AD3-C9984051D2DF}" type="presParOf" srcId="{DEDF5964-5476-425A-BECF-2C87F0E02B78}" destId="{FDF97D7F-D7BA-4C40-ACC8-37ABF52BFE1D}" srcOrd="1" destOrd="0" presId="urn:microsoft.com/office/officeart/2005/8/layout/chevron2"/>
    <dgm:cxn modelId="{904AF756-1583-45D5-ABC2-D6C1BF9BE580}" type="presParOf" srcId="{BF4C3A65-F4A9-4FE7-99F5-11E1ED917CB3}" destId="{8BE67984-1A32-4179-826E-A941D6034088}" srcOrd="3" destOrd="0" presId="urn:microsoft.com/office/officeart/2005/8/layout/chevron2"/>
    <dgm:cxn modelId="{D157AFA8-CA42-4116-90D1-AECB691D090B}" type="presParOf" srcId="{BF4C3A65-F4A9-4FE7-99F5-11E1ED917CB3}" destId="{221C6DF2-958C-4AC8-916E-DBA3B4876A33}" srcOrd="4" destOrd="0" presId="urn:microsoft.com/office/officeart/2005/8/layout/chevron2"/>
    <dgm:cxn modelId="{DCAFB566-1B7B-4D14-A90E-28F3E757165F}" type="presParOf" srcId="{221C6DF2-958C-4AC8-916E-DBA3B4876A33}" destId="{BC66D6A9-D5A4-41DB-9775-927B2D94939C}" srcOrd="0" destOrd="0" presId="urn:microsoft.com/office/officeart/2005/8/layout/chevron2"/>
    <dgm:cxn modelId="{67DF70A3-7A0E-4F1E-936B-B4503A5981A8}" type="presParOf" srcId="{221C6DF2-958C-4AC8-916E-DBA3B4876A33}" destId="{9404A1EB-4E1E-41FF-ABEF-F77AE71DBA37}"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719CDC7-789F-4F60-AE4E-E194F2FFE5F7}"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fa-IR"/>
        </a:p>
      </dgm:t>
    </dgm:pt>
    <dgm:pt modelId="{B739CB98-A940-42CA-86F4-A2FDC1B29BB8}">
      <dgm:prSet phldrT="[Text]"/>
      <dgm:spPr/>
      <dgm:t>
        <a:bodyPr/>
        <a:lstStyle/>
        <a:p>
          <a:pPr rtl="1"/>
          <a:r>
            <a:rPr lang="fa-IR" b="1" dirty="0" smtClean="0"/>
            <a:t>نشيط فارسي</a:t>
          </a:r>
          <a:endParaRPr lang="fa-IR" dirty="0"/>
        </a:p>
      </dgm:t>
    </dgm:pt>
    <dgm:pt modelId="{8EDF38DF-2FB9-4EB9-8869-3BF1A32B606C}" type="parTrans" cxnId="{18C7DD96-477E-40D3-961D-BA7AA81F2535}">
      <dgm:prSet/>
      <dgm:spPr/>
      <dgm:t>
        <a:bodyPr/>
        <a:lstStyle/>
        <a:p>
          <a:pPr rtl="1"/>
          <a:endParaRPr lang="fa-IR"/>
        </a:p>
      </dgm:t>
    </dgm:pt>
    <dgm:pt modelId="{FEE13D72-99D6-4857-B48A-BEAD72D044DC}" type="sibTrans" cxnId="{18C7DD96-477E-40D3-961D-BA7AA81F2535}">
      <dgm:prSet/>
      <dgm:spPr/>
      <dgm:t>
        <a:bodyPr/>
        <a:lstStyle/>
        <a:p>
          <a:pPr rtl="1"/>
          <a:endParaRPr lang="fa-IR"/>
        </a:p>
      </dgm:t>
    </dgm:pt>
    <dgm:pt modelId="{B4869D16-42E8-43D4-81C9-082391435DA3}">
      <dgm:prSet phldrT="[Text]"/>
      <dgm:spPr/>
      <dgm:t>
        <a:bodyPr/>
        <a:lstStyle/>
        <a:p>
          <a:pPr algn="just" rtl="1"/>
          <a:r>
            <a:rPr lang="fa-IR" dirty="0" smtClean="0"/>
            <a:t>او از موالي عبدالله بن جعفر بن ابيطالب بود. نشيد از ايران به عربستان مسافرت كرد و اصول موسيقي را به اعراب آموخت</a:t>
          </a:r>
          <a:endParaRPr lang="fa-IR" dirty="0"/>
        </a:p>
      </dgm:t>
    </dgm:pt>
    <dgm:pt modelId="{796D2C7C-A60B-4AA0-B8B5-850A032CD29C}" type="parTrans" cxnId="{2BEBEA71-08D1-446D-B6B3-80AD76E38C85}">
      <dgm:prSet/>
      <dgm:spPr/>
      <dgm:t>
        <a:bodyPr/>
        <a:lstStyle/>
        <a:p>
          <a:pPr rtl="1"/>
          <a:endParaRPr lang="fa-IR"/>
        </a:p>
      </dgm:t>
    </dgm:pt>
    <dgm:pt modelId="{50532B67-24A7-47FE-9EF1-0AEAE43BD0BE}" type="sibTrans" cxnId="{2BEBEA71-08D1-446D-B6B3-80AD76E38C85}">
      <dgm:prSet/>
      <dgm:spPr/>
      <dgm:t>
        <a:bodyPr/>
        <a:lstStyle/>
        <a:p>
          <a:pPr rtl="1"/>
          <a:endParaRPr lang="fa-IR"/>
        </a:p>
      </dgm:t>
    </dgm:pt>
    <dgm:pt modelId="{F345CE4E-DCC8-4D96-ADC2-265F4C8C33DA}">
      <dgm:prSet phldrT="[Text]"/>
      <dgm:spPr/>
      <dgm:t>
        <a:bodyPr/>
        <a:lstStyle/>
        <a:p>
          <a:pPr rtl="1"/>
          <a:r>
            <a:rPr lang="fa-IR" b="1" dirty="0" smtClean="0"/>
            <a:t>عيسي بن عبدالله مشهور به طُوَيس</a:t>
          </a:r>
          <a:endParaRPr lang="fa-IR" dirty="0"/>
        </a:p>
      </dgm:t>
    </dgm:pt>
    <dgm:pt modelId="{094A48CA-F288-49C7-A9F7-D7B5692C6F5E}" type="parTrans" cxnId="{2B64225A-160E-4A07-A5E6-39D3FFA79740}">
      <dgm:prSet/>
      <dgm:spPr/>
      <dgm:t>
        <a:bodyPr/>
        <a:lstStyle/>
        <a:p>
          <a:pPr rtl="1"/>
          <a:endParaRPr lang="fa-IR"/>
        </a:p>
      </dgm:t>
    </dgm:pt>
    <dgm:pt modelId="{8D46074D-4513-46BD-A609-BF4676750028}" type="sibTrans" cxnId="{2B64225A-160E-4A07-A5E6-39D3FFA79740}">
      <dgm:prSet/>
      <dgm:spPr/>
      <dgm:t>
        <a:bodyPr/>
        <a:lstStyle/>
        <a:p>
          <a:pPr rtl="1"/>
          <a:endParaRPr lang="fa-IR"/>
        </a:p>
      </dgm:t>
    </dgm:pt>
    <dgm:pt modelId="{F38F4DE2-2256-4A87-933A-8C71EEBBD81E}">
      <dgm:prSet phldrT="[Text]"/>
      <dgm:spPr/>
      <dgm:t>
        <a:bodyPr/>
        <a:lstStyle/>
        <a:p>
          <a:pPr algn="just" rtl="1"/>
          <a:r>
            <a:rPr lang="fa-IR" dirty="0" smtClean="0"/>
            <a:t>وي از كودكي با ايران و ايراني آميزش داشت و با زمزمه‌هاي آنان خو گرفت و آهنگهايشان را به خوبي تقليد مي‌كرد. در جواني نواختن تنبور را آموخت و نخستين كسي است كه آهنگهايي با ميزانهاي منظم ساخت و در مدينه نواخت </a:t>
          </a:r>
          <a:endParaRPr lang="fa-IR" dirty="0"/>
        </a:p>
      </dgm:t>
    </dgm:pt>
    <dgm:pt modelId="{C7305A44-AB2A-428A-8BE6-943E1329A924}" type="parTrans" cxnId="{6D346C28-DFC0-47B8-AC59-1D243D0E6CBB}">
      <dgm:prSet/>
      <dgm:spPr/>
      <dgm:t>
        <a:bodyPr/>
        <a:lstStyle/>
        <a:p>
          <a:pPr rtl="1"/>
          <a:endParaRPr lang="fa-IR"/>
        </a:p>
      </dgm:t>
    </dgm:pt>
    <dgm:pt modelId="{9F3C6528-E0B6-49AF-B043-5A10D19C25D0}" type="sibTrans" cxnId="{6D346C28-DFC0-47B8-AC59-1D243D0E6CBB}">
      <dgm:prSet/>
      <dgm:spPr/>
      <dgm:t>
        <a:bodyPr/>
        <a:lstStyle/>
        <a:p>
          <a:pPr rtl="1"/>
          <a:endParaRPr lang="fa-IR"/>
        </a:p>
      </dgm:t>
    </dgm:pt>
    <dgm:pt modelId="{94991B93-DA7C-419D-A952-1F94F51BED7B}">
      <dgm:prSet phldrT="[Text]"/>
      <dgm:spPr/>
      <dgm:t>
        <a:bodyPr/>
        <a:lstStyle/>
        <a:p>
          <a:pPr rtl="1"/>
          <a:r>
            <a:rPr lang="fa-IR" b="1" dirty="0" smtClean="0"/>
            <a:t>مَعْبَدْ بن وهب</a:t>
          </a:r>
          <a:endParaRPr lang="fa-IR" dirty="0"/>
        </a:p>
      </dgm:t>
    </dgm:pt>
    <dgm:pt modelId="{FDD73B29-4C50-460C-8882-FC3495220505}" type="parTrans" cxnId="{B5B161F6-1E2E-4F7F-A900-4D7B8FB20E7D}">
      <dgm:prSet/>
      <dgm:spPr/>
      <dgm:t>
        <a:bodyPr/>
        <a:lstStyle/>
        <a:p>
          <a:pPr rtl="1"/>
          <a:endParaRPr lang="fa-IR"/>
        </a:p>
      </dgm:t>
    </dgm:pt>
    <dgm:pt modelId="{7FE3B4F7-9518-4159-B22E-C3EC6CC3CE44}" type="sibTrans" cxnId="{B5B161F6-1E2E-4F7F-A900-4D7B8FB20E7D}">
      <dgm:prSet/>
      <dgm:spPr/>
      <dgm:t>
        <a:bodyPr/>
        <a:lstStyle/>
        <a:p>
          <a:pPr rtl="1"/>
          <a:endParaRPr lang="fa-IR"/>
        </a:p>
      </dgm:t>
    </dgm:pt>
    <dgm:pt modelId="{2414CCFE-845C-414A-9C31-35508AA2EE21}">
      <dgm:prSet phldrT="[Text]"/>
      <dgm:spPr/>
      <dgm:t>
        <a:bodyPr/>
        <a:lstStyle/>
        <a:p>
          <a:pPr algn="just" rtl="1"/>
          <a:r>
            <a:rPr lang="fa-IR" dirty="0" smtClean="0"/>
            <a:t>وي از آوازه‌خوانان مشهور مدينه به شمار مي‌رفت‌. غنا و آوازه‌خواني را نزد سائب خانژ و نشيط فرا گرفت‌. در موسيقي عربي آوازهايي ساخت كه به «مُدُن معبد» معروف است و ابوالفرج آنها را در كتاب الاغاني آورده است</a:t>
          </a:r>
          <a:endParaRPr lang="fa-IR" dirty="0"/>
        </a:p>
      </dgm:t>
    </dgm:pt>
    <dgm:pt modelId="{72F76974-AE53-47A7-BA4A-1D196DFBF68E}" type="parTrans" cxnId="{2F44CCD9-927E-4177-A050-64A1CE87AF2A}">
      <dgm:prSet/>
      <dgm:spPr/>
      <dgm:t>
        <a:bodyPr/>
        <a:lstStyle/>
        <a:p>
          <a:pPr rtl="1"/>
          <a:endParaRPr lang="fa-IR"/>
        </a:p>
      </dgm:t>
    </dgm:pt>
    <dgm:pt modelId="{BF2FF7E9-373D-4A54-8D99-F4F65C6B5531}" type="sibTrans" cxnId="{2F44CCD9-927E-4177-A050-64A1CE87AF2A}">
      <dgm:prSet/>
      <dgm:spPr/>
      <dgm:t>
        <a:bodyPr/>
        <a:lstStyle/>
        <a:p>
          <a:pPr rtl="1"/>
          <a:endParaRPr lang="fa-IR"/>
        </a:p>
      </dgm:t>
    </dgm:pt>
    <dgm:pt modelId="{390BFA8E-857C-4637-9881-818F8D6BC3C9}" type="pres">
      <dgm:prSet presAssocID="{3719CDC7-789F-4F60-AE4E-E194F2FFE5F7}" presName="linearFlow" presStyleCnt="0">
        <dgm:presLayoutVars>
          <dgm:dir/>
          <dgm:animLvl val="lvl"/>
          <dgm:resizeHandles val="exact"/>
        </dgm:presLayoutVars>
      </dgm:prSet>
      <dgm:spPr/>
      <dgm:t>
        <a:bodyPr/>
        <a:lstStyle/>
        <a:p>
          <a:pPr rtl="1"/>
          <a:endParaRPr lang="fa-IR"/>
        </a:p>
      </dgm:t>
    </dgm:pt>
    <dgm:pt modelId="{7B104C7B-E6D9-4752-B846-8FCB1C7E3C5C}" type="pres">
      <dgm:prSet presAssocID="{B739CB98-A940-42CA-86F4-A2FDC1B29BB8}" presName="composite" presStyleCnt="0"/>
      <dgm:spPr/>
    </dgm:pt>
    <dgm:pt modelId="{71F75383-4084-49B6-8A83-2AD6B7CF16A5}" type="pres">
      <dgm:prSet presAssocID="{B739CB98-A940-42CA-86F4-A2FDC1B29BB8}" presName="parentText" presStyleLbl="alignNode1" presStyleIdx="0" presStyleCnt="3">
        <dgm:presLayoutVars>
          <dgm:chMax val="1"/>
          <dgm:bulletEnabled val="1"/>
        </dgm:presLayoutVars>
      </dgm:prSet>
      <dgm:spPr/>
      <dgm:t>
        <a:bodyPr/>
        <a:lstStyle/>
        <a:p>
          <a:pPr rtl="1"/>
          <a:endParaRPr lang="fa-IR"/>
        </a:p>
      </dgm:t>
    </dgm:pt>
    <dgm:pt modelId="{3D966B64-7C20-48CD-86AA-2B89607DC80D}" type="pres">
      <dgm:prSet presAssocID="{B739CB98-A940-42CA-86F4-A2FDC1B29BB8}" presName="descendantText" presStyleLbl="alignAcc1" presStyleIdx="0" presStyleCnt="3">
        <dgm:presLayoutVars>
          <dgm:bulletEnabled val="1"/>
        </dgm:presLayoutVars>
      </dgm:prSet>
      <dgm:spPr/>
      <dgm:t>
        <a:bodyPr/>
        <a:lstStyle/>
        <a:p>
          <a:pPr rtl="1"/>
          <a:endParaRPr lang="fa-IR"/>
        </a:p>
      </dgm:t>
    </dgm:pt>
    <dgm:pt modelId="{AAD41D54-C1F5-4E02-B650-DF07700A6221}" type="pres">
      <dgm:prSet presAssocID="{FEE13D72-99D6-4857-B48A-BEAD72D044DC}" presName="sp" presStyleCnt="0"/>
      <dgm:spPr/>
    </dgm:pt>
    <dgm:pt modelId="{DA410A64-5B15-4388-A53B-EEFA96986D56}" type="pres">
      <dgm:prSet presAssocID="{F345CE4E-DCC8-4D96-ADC2-265F4C8C33DA}" presName="composite" presStyleCnt="0"/>
      <dgm:spPr/>
    </dgm:pt>
    <dgm:pt modelId="{0BD2FA55-E8F4-4A35-ADBC-AC8F413018AF}" type="pres">
      <dgm:prSet presAssocID="{F345CE4E-DCC8-4D96-ADC2-265F4C8C33DA}" presName="parentText" presStyleLbl="alignNode1" presStyleIdx="1" presStyleCnt="3">
        <dgm:presLayoutVars>
          <dgm:chMax val="1"/>
          <dgm:bulletEnabled val="1"/>
        </dgm:presLayoutVars>
      </dgm:prSet>
      <dgm:spPr/>
      <dgm:t>
        <a:bodyPr/>
        <a:lstStyle/>
        <a:p>
          <a:pPr rtl="1"/>
          <a:endParaRPr lang="fa-IR"/>
        </a:p>
      </dgm:t>
    </dgm:pt>
    <dgm:pt modelId="{6FF3F27A-E131-4A53-BE52-3D20A25E4AE2}" type="pres">
      <dgm:prSet presAssocID="{F345CE4E-DCC8-4D96-ADC2-265F4C8C33DA}" presName="descendantText" presStyleLbl="alignAcc1" presStyleIdx="1" presStyleCnt="3">
        <dgm:presLayoutVars>
          <dgm:bulletEnabled val="1"/>
        </dgm:presLayoutVars>
      </dgm:prSet>
      <dgm:spPr/>
      <dgm:t>
        <a:bodyPr/>
        <a:lstStyle/>
        <a:p>
          <a:pPr rtl="1"/>
          <a:endParaRPr lang="fa-IR"/>
        </a:p>
      </dgm:t>
    </dgm:pt>
    <dgm:pt modelId="{AA656DE1-82C8-45B8-A241-F0B31F9E6672}" type="pres">
      <dgm:prSet presAssocID="{8D46074D-4513-46BD-A609-BF4676750028}" presName="sp" presStyleCnt="0"/>
      <dgm:spPr/>
    </dgm:pt>
    <dgm:pt modelId="{377DCCB6-7E47-45DD-9D7B-94F262E2CB20}" type="pres">
      <dgm:prSet presAssocID="{94991B93-DA7C-419D-A952-1F94F51BED7B}" presName="composite" presStyleCnt="0"/>
      <dgm:spPr/>
    </dgm:pt>
    <dgm:pt modelId="{AA8879DD-B10E-414C-A3BF-5C9645F6844C}" type="pres">
      <dgm:prSet presAssocID="{94991B93-DA7C-419D-A952-1F94F51BED7B}" presName="parentText" presStyleLbl="alignNode1" presStyleIdx="2" presStyleCnt="3">
        <dgm:presLayoutVars>
          <dgm:chMax val="1"/>
          <dgm:bulletEnabled val="1"/>
        </dgm:presLayoutVars>
      </dgm:prSet>
      <dgm:spPr/>
      <dgm:t>
        <a:bodyPr/>
        <a:lstStyle/>
        <a:p>
          <a:pPr rtl="1"/>
          <a:endParaRPr lang="fa-IR"/>
        </a:p>
      </dgm:t>
    </dgm:pt>
    <dgm:pt modelId="{C6747FB7-3FDB-49CE-9663-107B666024A6}" type="pres">
      <dgm:prSet presAssocID="{94991B93-DA7C-419D-A952-1F94F51BED7B}" presName="descendantText" presStyleLbl="alignAcc1" presStyleIdx="2" presStyleCnt="3">
        <dgm:presLayoutVars>
          <dgm:bulletEnabled val="1"/>
        </dgm:presLayoutVars>
      </dgm:prSet>
      <dgm:spPr/>
      <dgm:t>
        <a:bodyPr/>
        <a:lstStyle/>
        <a:p>
          <a:pPr rtl="1"/>
          <a:endParaRPr lang="fa-IR"/>
        </a:p>
      </dgm:t>
    </dgm:pt>
  </dgm:ptLst>
  <dgm:cxnLst>
    <dgm:cxn modelId="{EBEC60CC-4393-4959-90D2-060639AA248C}" type="presOf" srcId="{94991B93-DA7C-419D-A952-1F94F51BED7B}" destId="{AA8879DD-B10E-414C-A3BF-5C9645F6844C}" srcOrd="0" destOrd="0" presId="urn:microsoft.com/office/officeart/2005/8/layout/chevron2"/>
    <dgm:cxn modelId="{2B64225A-160E-4A07-A5E6-39D3FFA79740}" srcId="{3719CDC7-789F-4F60-AE4E-E194F2FFE5F7}" destId="{F345CE4E-DCC8-4D96-ADC2-265F4C8C33DA}" srcOrd="1" destOrd="0" parTransId="{094A48CA-F288-49C7-A9F7-D7B5692C6F5E}" sibTransId="{8D46074D-4513-46BD-A609-BF4676750028}"/>
    <dgm:cxn modelId="{B5B161F6-1E2E-4F7F-A900-4D7B8FB20E7D}" srcId="{3719CDC7-789F-4F60-AE4E-E194F2FFE5F7}" destId="{94991B93-DA7C-419D-A952-1F94F51BED7B}" srcOrd="2" destOrd="0" parTransId="{FDD73B29-4C50-460C-8882-FC3495220505}" sibTransId="{7FE3B4F7-9518-4159-B22E-C3EC6CC3CE44}"/>
    <dgm:cxn modelId="{18C7DD96-477E-40D3-961D-BA7AA81F2535}" srcId="{3719CDC7-789F-4F60-AE4E-E194F2FFE5F7}" destId="{B739CB98-A940-42CA-86F4-A2FDC1B29BB8}" srcOrd="0" destOrd="0" parTransId="{8EDF38DF-2FB9-4EB9-8869-3BF1A32B606C}" sibTransId="{FEE13D72-99D6-4857-B48A-BEAD72D044DC}"/>
    <dgm:cxn modelId="{4D6C319F-8A7E-4626-B836-0382B029B068}" type="presOf" srcId="{F345CE4E-DCC8-4D96-ADC2-265F4C8C33DA}" destId="{0BD2FA55-E8F4-4A35-ADBC-AC8F413018AF}" srcOrd="0" destOrd="0" presId="urn:microsoft.com/office/officeart/2005/8/layout/chevron2"/>
    <dgm:cxn modelId="{232A61A6-67F1-4E82-8255-CB67344FDE9E}" type="presOf" srcId="{2414CCFE-845C-414A-9C31-35508AA2EE21}" destId="{C6747FB7-3FDB-49CE-9663-107B666024A6}" srcOrd="0" destOrd="0" presId="urn:microsoft.com/office/officeart/2005/8/layout/chevron2"/>
    <dgm:cxn modelId="{2F44CCD9-927E-4177-A050-64A1CE87AF2A}" srcId="{94991B93-DA7C-419D-A952-1F94F51BED7B}" destId="{2414CCFE-845C-414A-9C31-35508AA2EE21}" srcOrd="0" destOrd="0" parTransId="{72F76974-AE53-47A7-BA4A-1D196DFBF68E}" sibTransId="{BF2FF7E9-373D-4A54-8D99-F4F65C6B5531}"/>
    <dgm:cxn modelId="{E4A6CDD5-EC5B-4289-B897-0670E965825C}" type="presOf" srcId="{3719CDC7-789F-4F60-AE4E-E194F2FFE5F7}" destId="{390BFA8E-857C-4637-9881-818F8D6BC3C9}" srcOrd="0" destOrd="0" presId="urn:microsoft.com/office/officeart/2005/8/layout/chevron2"/>
    <dgm:cxn modelId="{6188045C-B7A1-4664-8C8F-4606F12D5AAA}" type="presOf" srcId="{F38F4DE2-2256-4A87-933A-8C71EEBBD81E}" destId="{6FF3F27A-E131-4A53-BE52-3D20A25E4AE2}" srcOrd="0" destOrd="0" presId="urn:microsoft.com/office/officeart/2005/8/layout/chevron2"/>
    <dgm:cxn modelId="{6D346C28-DFC0-47B8-AC59-1D243D0E6CBB}" srcId="{F345CE4E-DCC8-4D96-ADC2-265F4C8C33DA}" destId="{F38F4DE2-2256-4A87-933A-8C71EEBBD81E}" srcOrd="0" destOrd="0" parTransId="{C7305A44-AB2A-428A-8BE6-943E1329A924}" sibTransId="{9F3C6528-E0B6-49AF-B043-5A10D19C25D0}"/>
    <dgm:cxn modelId="{2BEBEA71-08D1-446D-B6B3-80AD76E38C85}" srcId="{B739CB98-A940-42CA-86F4-A2FDC1B29BB8}" destId="{B4869D16-42E8-43D4-81C9-082391435DA3}" srcOrd="0" destOrd="0" parTransId="{796D2C7C-A60B-4AA0-B8B5-850A032CD29C}" sibTransId="{50532B67-24A7-47FE-9EF1-0AEAE43BD0BE}"/>
    <dgm:cxn modelId="{03727C18-98D5-401F-A304-4A00EFE58B57}" type="presOf" srcId="{B4869D16-42E8-43D4-81C9-082391435DA3}" destId="{3D966B64-7C20-48CD-86AA-2B89607DC80D}" srcOrd="0" destOrd="0" presId="urn:microsoft.com/office/officeart/2005/8/layout/chevron2"/>
    <dgm:cxn modelId="{E76E7123-730F-412D-A67C-395D52E39983}" type="presOf" srcId="{B739CB98-A940-42CA-86F4-A2FDC1B29BB8}" destId="{71F75383-4084-49B6-8A83-2AD6B7CF16A5}" srcOrd="0" destOrd="0" presId="urn:microsoft.com/office/officeart/2005/8/layout/chevron2"/>
    <dgm:cxn modelId="{123DAEE3-C221-4EF6-AC1C-843B3C21AACF}" type="presParOf" srcId="{390BFA8E-857C-4637-9881-818F8D6BC3C9}" destId="{7B104C7B-E6D9-4752-B846-8FCB1C7E3C5C}" srcOrd="0" destOrd="0" presId="urn:microsoft.com/office/officeart/2005/8/layout/chevron2"/>
    <dgm:cxn modelId="{2DFB1B7D-AE6D-426E-9A68-7DE0E955962C}" type="presParOf" srcId="{7B104C7B-E6D9-4752-B846-8FCB1C7E3C5C}" destId="{71F75383-4084-49B6-8A83-2AD6B7CF16A5}" srcOrd="0" destOrd="0" presId="urn:microsoft.com/office/officeart/2005/8/layout/chevron2"/>
    <dgm:cxn modelId="{23BEA510-E9EA-49C7-AB18-57657BA08278}" type="presParOf" srcId="{7B104C7B-E6D9-4752-B846-8FCB1C7E3C5C}" destId="{3D966B64-7C20-48CD-86AA-2B89607DC80D}" srcOrd="1" destOrd="0" presId="urn:microsoft.com/office/officeart/2005/8/layout/chevron2"/>
    <dgm:cxn modelId="{5AF7AE89-2629-434F-9606-C75A2A807D33}" type="presParOf" srcId="{390BFA8E-857C-4637-9881-818F8D6BC3C9}" destId="{AAD41D54-C1F5-4E02-B650-DF07700A6221}" srcOrd="1" destOrd="0" presId="urn:microsoft.com/office/officeart/2005/8/layout/chevron2"/>
    <dgm:cxn modelId="{4E1962DA-C4C2-4394-9010-B6AD5CB8FDAF}" type="presParOf" srcId="{390BFA8E-857C-4637-9881-818F8D6BC3C9}" destId="{DA410A64-5B15-4388-A53B-EEFA96986D56}" srcOrd="2" destOrd="0" presId="urn:microsoft.com/office/officeart/2005/8/layout/chevron2"/>
    <dgm:cxn modelId="{5187BA5D-7B86-4C86-AEB6-4ABA19FE4BA7}" type="presParOf" srcId="{DA410A64-5B15-4388-A53B-EEFA96986D56}" destId="{0BD2FA55-E8F4-4A35-ADBC-AC8F413018AF}" srcOrd="0" destOrd="0" presId="urn:microsoft.com/office/officeart/2005/8/layout/chevron2"/>
    <dgm:cxn modelId="{C807B071-23FF-42E3-AD1D-30C06A64B0E3}" type="presParOf" srcId="{DA410A64-5B15-4388-A53B-EEFA96986D56}" destId="{6FF3F27A-E131-4A53-BE52-3D20A25E4AE2}" srcOrd="1" destOrd="0" presId="urn:microsoft.com/office/officeart/2005/8/layout/chevron2"/>
    <dgm:cxn modelId="{84D77667-F6CB-4453-8BC0-194B07D19FDD}" type="presParOf" srcId="{390BFA8E-857C-4637-9881-818F8D6BC3C9}" destId="{AA656DE1-82C8-45B8-A241-F0B31F9E6672}" srcOrd="3" destOrd="0" presId="urn:microsoft.com/office/officeart/2005/8/layout/chevron2"/>
    <dgm:cxn modelId="{4E8AC0C8-8325-4E51-A7DD-1911999859AD}" type="presParOf" srcId="{390BFA8E-857C-4637-9881-818F8D6BC3C9}" destId="{377DCCB6-7E47-45DD-9D7B-94F262E2CB20}" srcOrd="4" destOrd="0" presId="urn:microsoft.com/office/officeart/2005/8/layout/chevron2"/>
    <dgm:cxn modelId="{B6139A7D-42D6-408F-B808-5072E00D433C}" type="presParOf" srcId="{377DCCB6-7E47-45DD-9D7B-94F262E2CB20}" destId="{AA8879DD-B10E-414C-A3BF-5C9645F6844C}" srcOrd="0" destOrd="0" presId="urn:microsoft.com/office/officeart/2005/8/layout/chevron2"/>
    <dgm:cxn modelId="{F011E658-4418-4B5F-B966-3908704D639C}" type="presParOf" srcId="{377DCCB6-7E47-45DD-9D7B-94F262E2CB20}" destId="{C6747FB7-3FDB-49CE-9663-107B666024A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2E55E6E-4561-4D2E-AFB2-45255C5CF134}"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fa-IR"/>
        </a:p>
      </dgm:t>
    </dgm:pt>
    <dgm:pt modelId="{EF87ABF7-D879-4114-B20C-D39E7C4B7664}">
      <dgm:prSet phldrT="[Text]"/>
      <dgm:spPr/>
      <dgm:t>
        <a:bodyPr/>
        <a:lstStyle/>
        <a:p>
          <a:pPr rtl="1"/>
          <a:r>
            <a:rPr lang="fa-IR" dirty="0" smtClean="0"/>
            <a:t>جمیله</a:t>
          </a:r>
          <a:endParaRPr lang="fa-IR" dirty="0"/>
        </a:p>
      </dgm:t>
    </dgm:pt>
    <dgm:pt modelId="{7407C88A-546A-4C4E-AF8F-942FC956C5DA}" type="parTrans" cxnId="{6FDF78C2-CBCB-46D7-8C56-C73281FCEC35}">
      <dgm:prSet/>
      <dgm:spPr/>
      <dgm:t>
        <a:bodyPr/>
        <a:lstStyle/>
        <a:p>
          <a:pPr rtl="1"/>
          <a:endParaRPr lang="fa-IR"/>
        </a:p>
      </dgm:t>
    </dgm:pt>
    <dgm:pt modelId="{A00690CD-C8E4-4522-BA3C-ED919852E535}" type="sibTrans" cxnId="{6FDF78C2-CBCB-46D7-8C56-C73281FCEC35}">
      <dgm:prSet/>
      <dgm:spPr/>
      <dgm:t>
        <a:bodyPr/>
        <a:lstStyle/>
        <a:p>
          <a:pPr rtl="1"/>
          <a:endParaRPr lang="fa-IR"/>
        </a:p>
      </dgm:t>
    </dgm:pt>
    <dgm:pt modelId="{3A68E8A0-515A-4FD8-AE93-92413B48AC73}">
      <dgm:prSet phldrT="[Text]"/>
      <dgm:spPr/>
      <dgm:t>
        <a:bodyPr/>
        <a:lstStyle/>
        <a:p>
          <a:pPr algn="just" rtl="1"/>
          <a:r>
            <a:rPr lang="fa-IR" dirty="0" smtClean="0"/>
            <a:t>او پايه‌اي از پايه‌هاي موسيقي عرب است‌. خانة جميله در مدينه محل موسيقي‌شناسان و بزرگان موسيقي بود. ابوالفرج از بزمهايي كه در خانة او بر پاي مي‌شد، داستانها آورده است‌. اين زن مانند بسياري از ايرانيان كه در حجاز مي‌زيستند به خاندان پيغمبر (ص‌) مهر مي‌ورزيد. عبدالله بن جعفر بن ابيطالب كه از جوانمردان هاشمي و موسيقي‌شناس آن عصر بود نسبت به جميله توجهي خاص داشت</a:t>
          </a:r>
          <a:endParaRPr lang="fa-IR" dirty="0"/>
        </a:p>
      </dgm:t>
    </dgm:pt>
    <dgm:pt modelId="{B71D0E45-D062-4217-8329-6AC1D26C7CC0}" type="parTrans" cxnId="{F36A6456-77C2-455D-A93B-43AEBC606DCA}">
      <dgm:prSet/>
      <dgm:spPr/>
      <dgm:t>
        <a:bodyPr/>
        <a:lstStyle/>
        <a:p>
          <a:pPr rtl="1"/>
          <a:endParaRPr lang="fa-IR"/>
        </a:p>
      </dgm:t>
    </dgm:pt>
    <dgm:pt modelId="{5E5B5619-4EF2-460A-A5EB-B3055E878455}" type="sibTrans" cxnId="{F36A6456-77C2-455D-A93B-43AEBC606DCA}">
      <dgm:prSet/>
      <dgm:spPr/>
      <dgm:t>
        <a:bodyPr/>
        <a:lstStyle/>
        <a:p>
          <a:pPr rtl="1"/>
          <a:endParaRPr lang="fa-IR"/>
        </a:p>
      </dgm:t>
    </dgm:pt>
    <dgm:pt modelId="{64C8D398-1179-4536-BC38-884AF0128932}">
      <dgm:prSet phldrT="[Text]"/>
      <dgm:spPr/>
      <dgm:t>
        <a:bodyPr/>
        <a:lstStyle/>
        <a:p>
          <a:pPr rtl="1"/>
          <a:r>
            <a:rPr lang="fa-IR" b="1" dirty="0" smtClean="0"/>
            <a:t>مسلم بن محرز</a:t>
          </a:r>
          <a:endParaRPr lang="fa-IR" dirty="0"/>
        </a:p>
      </dgm:t>
    </dgm:pt>
    <dgm:pt modelId="{6931CE02-9455-41B3-9B24-B38F29CBE48D}" type="parTrans" cxnId="{A90A87BF-89A9-4573-A6DD-B974B1676305}">
      <dgm:prSet/>
      <dgm:spPr/>
      <dgm:t>
        <a:bodyPr/>
        <a:lstStyle/>
        <a:p>
          <a:pPr rtl="1"/>
          <a:endParaRPr lang="fa-IR"/>
        </a:p>
      </dgm:t>
    </dgm:pt>
    <dgm:pt modelId="{83C73B50-F3CC-4863-83B7-43938B720402}" type="sibTrans" cxnId="{A90A87BF-89A9-4573-A6DD-B974B1676305}">
      <dgm:prSet/>
      <dgm:spPr/>
      <dgm:t>
        <a:bodyPr/>
        <a:lstStyle/>
        <a:p>
          <a:pPr rtl="1"/>
          <a:endParaRPr lang="fa-IR"/>
        </a:p>
      </dgm:t>
    </dgm:pt>
    <dgm:pt modelId="{08047FCC-6559-4758-9E1C-86353A5AD6EC}">
      <dgm:prSet phldrT="[Text]"/>
      <dgm:spPr/>
      <dgm:t>
        <a:bodyPr/>
        <a:lstStyle/>
        <a:p>
          <a:pPr algn="just" rtl="1"/>
          <a:r>
            <a:rPr lang="fa-IR" dirty="0" smtClean="0"/>
            <a:t>مسلم تركيب و توالي اصوات را در فواصل مطبوع درجه سوم‌، چهارم‌، پنجم پذيرفت.</a:t>
          </a:r>
          <a:endParaRPr lang="fa-IR" dirty="0"/>
        </a:p>
      </dgm:t>
    </dgm:pt>
    <dgm:pt modelId="{788E8A7E-494F-4809-ADC3-0BFD0BDF760E}" type="parTrans" cxnId="{45A79EA2-B74E-4634-AC21-21E3A2813151}">
      <dgm:prSet/>
      <dgm:spPr/>
      <dgm:t>
        <a:bodyPr/>
        <a:lstStyle/>
        <a:p>
          <a:pPr rtl="1"/>
          <a:endParaRPr lang="fa-IR"/>
        </a:p>
      </dgm:t>
    </dgm:pt>
    <dgm:pt modelId="{ADEEE754-285A-4AA5-9621-48D65EF5E7B2}" type="sibTrans" cxnId="{45A79EA2-B74E-4634-AC21-21E3A2813151}">
      <dgm:prSet/>
      <dgm:spPr/>
      <dgm:t>
        <a:bodyPr/>
        <a:lstStyle/>
        <a:p>
          <a:pPr rtl="1"/>
          <a:endParaRPr lang="fa-IR"/>
        </a:p>
      </dgm:t>
    </dgm:pt>
    <dgm:pt modelId="{BEAC9C21-8955-4CEA-ACE1-7BA111495738}">
      <dgm:prSet phldrT="[Text]"/>
      <dgm:spPr/>
      <dgm:t>
        <a:bodyPr/>
        <a:lstStyle/>
        <a:p>
          <a:pPr algn="just" rtl="1"/>
          <a:r>
            <a:rPr lang="fa-IR" dirty="0" smtClean="0"/>
            <a:t>تشكيل دستة دختران خواننده از کارهای مسلم بوده.</a:t>
          </a:r>
          <a:endParaRPr lang="fa-IR" dirty="0"/>
        </a:p>
      </dgm:t>
    </dgm:pt>
    <dgm:pt modelId="{8BD324F8-97E4-49FB-9BE0-422A1A4C77A3}" type="parTrans" cxnId="{1A2D69A4-FAD9-4D47-B16D-6CEA6CA066BC}">
      <dgm:prSet/>
      <dgm:spPr/>
      <dgm:t>
        <a:bodyPr/>
        <a:lstStyle/>
        <a:p>
          <a:pPr rtl="1"/>
          <a:endParaRPr lang="fa-IR"/>
        </a:p>
      </dgm:t>
    </dgm:pt>
    <dgm:pt modelId="{2235B63D-6B8F-4F5F-BDCF-558A56CF27B5}" type="sibTrans" cxnId="{1A2D69A4-FAD9-4D47-B16D-6CEA6CA066BC}">
      <dgm:prSet/>
      <dgm:spPr/>
      <dgm:t>
        <a:bodyPr/>
        <a:lstStyle/>
        <a:p>
          <a:pPr rtl="1"/>
          <a:endParaRPr lang="fa-IR"/>
        </a:p>
      </dgm:t>
    </dgm:pt>
    <dgm:pt modelId="{0329A549-5E82-49F2-8E16-C355C6AE1F2A}">
      <dgm:prSet phldrT="[Text]"/>
      <dgm:spPr/>
      <dgm:t>
        <a:bodyPr/>
        <a:lstStyle/>
        <a:p>
          <a:pPr algn="just" rtl="1"/>
          <a:r>
            <a:rPr lang="fa-IR" dirty="0" smtClean="0"/>
            <a:t>در آوازهايي كه به عنوان غزل خوانده مي‌شد تغييراتي داد و به جاي دوبيتي كه با آهنگ يكنواخت تكرار مي‌شد چهاربيتي يا رباعيات را معمول كرد.</a:t>
          </a:r>
          <a:endParaRPr lang="fa-IR" dirty="0"/>
        </a:p>
      </dgm:t>
    </dgm:pt>
    <dgm:pt modelId="{E71B1E21-1381-43B3-8E79-444FE41697DE}" type="parTrans" cxnId="{F309B523-E8A8-409C-979A-02CD5BB95AB3}">
      <dgm:prSet/>
      <dgm:spPr/>
    </dgm:pt>
    <dgm:pt modelId="{3870B120-6B52-4941-ABA8-876D32774E16}" type="sibTrans" cxnId="{F309B523-E8A8-409C-979A-02CD5BB95AB3}">
      <dgm:prSet/>
      <dgm:spPr/>
    </dgm:pt>
    <dgm:pt modelId="{E38E3F92-D1E0-4AE5-BC97-FBCDEB39CC3A}">
      <dgm:prSet phldrT="[Text]"/>
      <dgm:spPr/>
      <dgm:t>
        <a:bodyPr/>
        <a:lstStyle/>
        <a:p>
          <a:pPr algn="just" rtl="1"/>
          <a:r>
            <a:rPr lang="fa-IR" dirty="0" smtClean="0"/>
            <a:t>ابوالفرج اصفهاني اختراع رمل را كه آهنگ تندي بود به مسلم نسبت مي‌دهد.</a:t>
          </a:r>
          <a:endParaRPr lang="fa-IR" dirty="0"/>
        </a:p>
      </dgm:t>
    </dgm:pt>
    <dgm:pt modelId="{4024A1A5-8FE4-4658-AE1E-5B237529C3E9}" type="parTrans" cxnId="{A3B98EA3-A883-403B-B415-AA64EAEF9FAF}">
      <dgm:prSet/>
      <dgm:spPr/>
    </dgm:pt>
    <dgm:pt modelId="{519EA552-D155-44A5-9BD2-048FA85093F8}" type="sibTrans" cxnId="{A3B98EA3-A883-403B-B415-AA64EAEF9FAF}">
      <dgm:prSet/>
      <dgm:spPr/>
    </dgm:pt>
    <dgm:pt modelId="{8F83DCA1-6ABF-45FA-A91E-2A8FDBED35CA}" type="pres">
      <dgm:prSet presAssocID="{82E55E6E-4561-4D2E-AFB2-45255C5CF134}" presName="linearFlow" presStyleCnt="0">
        <dgm:presLayoutVars>
          <dgm:dir/>
          <dgm:animLvl val="lvl"/>
          <dgm:resizeHandles val="exact"/>
        </dgm:presLayoutVars>
      </dgm:prSet>
      <dgm:spPr/>
      <dgm:t>
        <a:bodyPr/>
        <a:lstStyle/>
        <a:p>
          <a:pPr rtl="1"/>
          <a:endParaRPr lang="fa-IR"/>
        </a:p>
      </dgm:t>
    </dgm:pt>
    <dgm:pt modelId="{E2D14075-D38A-4969-9BBB-89C24BC53AF9}" type="pres">
      <dgm:prSet presAssocID="{EF87ABF7-D879-4114-B20C-D39E7C4B7664}" presName="composite" presStyleCnt="0"/>
      <dgm:spPr/>
    </dgm:pt>
    <dgm:pt modelId="{4CA2B2A4-A0E3-4E4F-9470-6FDD25173A4D}" type="pres">
      <dgm:prSet presAssocID="{EF87ABF7-D879-4114-B20C-D39E7C4B7664}" presName="parentText" presStyleLbl="alignNode1" presStyleIdx="0" presStyleCnt="2">
        <dgm:presLayoutVars>
          <dgm:chMax val="1"/>
          <dgm:bulletEnabled val="1"/>
        </dgm:presLayoutVars>
      </dgm:prSet>
      <dgm:spPr/>
      <dgm:t>
        <a:bodyPr/>
        <a:lstStyle/>
        <a:p>
          <a:pPr rtl="1"/>
          <a:endParaRPr lang="fa-IR"/>
        </a:p>
      </dgm:t>
    </dgm:pt>
    <dgm:pt modelId="{75BE416E-92A9-4786-BC76-1275235E1D91}" type="pres">
      <dgm:prSet presAssocID="{EF87ABF7-D879-4114-B20C-D39E7C4B7664}" presName="descendantText" presStyleLbl="alignAcc1" presStyleIdx="0" presStyleCnt="2">
        <dgm:presLayoutVars>
          <dgm:bulletEnabled val="1"/>
        </dgm:presLayoutVars>
      </dgm:prSet>
      <dgm:spPr/>
      <dgm:t>
        <a:bodyPr/>
        <a:lstStyle/>
        <a:p>
          <a:pPr rtl="1"/>
          <a:endParaRPr lang="fa-IR"/>
        </a:p>
      </dgm:t>
    </dgm:pt>
    <dgm:pt modelId="{1EEB983C-6309-4437-9B28-F21D018754D1}" type="pres">
      <dgm:prSet presAssocID="{A00690CD-C8E4-4522-BA3C-ED919852E535}" presName="sp" presStyleCnt="0"/>
      <dgm:spPr/>
    </dgm:pt>
    <dgm:pt modelId="{7D01D95A-A1F3-470E-A5F9-EA5B07C928D6}" type="pres">
      <dgm:prSet presAssocID="{64C8D398-1179-4536-BC38-884AF0128932}" presName="composite" presStyleCnt="0"/>
      <dgm:spPr/>
    </dgm:pt>
    <dgm:pt modelId="{C0919060-9F5F-4F70-B70C-D793B72EED41}" type="pres">
      <dgm:prSet presAssocID="{64C8D398-1179-4536-BC38-884AF0128932}" presName="parentText" presStyleLbl="alignNode1" presStyleIdx="1" presStyleCnt="2">
        <dgm:presLayoutVars>
          <dgm:chMax val="1"/>
          <dgm:bulletEnabled val="1"/>
        </dgm:presLayoutVars>
      </dgm:prSet>
      <dgm:spPr/>
      <dgm:t>
        <a:bodyPr/>
        <a:lstStyle/>
        <a:p>
          <a:pPr rtl="1"/>
          <a:endParaRPr lang="fa-IR"/>
        </a:p>
      </dgm:t>
    </dgm:pt>
    <dgm:pt modelId="{678AF0A6-ECCE-4DE3-94F3-1606059233BF}" type="pres">
      <dgm:prSet presAssocID="{64C8D398-1179-4536-BC38-884AF0128932}" presName="descendantText" presStyleLbl="alignAcc1" presStyleIdx="1" presStyleCnt="2" custScaleY="153529">
        <dgm:presLayoutVars>
          <dgm:bulletEnabled val="1"/>
        </dgm:presLayoutVars>
      </dgm:prSet>
      <dgm:spPr/>
      <dgm:t>
        <a:bodyPr/>
        <a:lstStyle/>
        <a:p>
          <a:pPr rtl="1"/>
          <a:endParaRPr lang="fa-IR"/>
        </a:p>
      </dgm:t>
    </dgm:pt>
  </dgm:ptLst>
  <dgm:cxnLst>
    <dgm:cxn modelId="{F36A6456-77C2-455D-A93B-43AEBC606DCA}" srcId="{EF87ABF7-D879-4114-B20C-D39E7C4B7664}" destId="{3A68E8A0-515A-4FD8-AE93-92413B48AC73}" srcOrd="0" destOrd="0" parTransId="{B71D0E45-D062-4217-8329-6AC1D26C7CC0}" sibTransId="{5E5B5619-4EF2-460A-A5EB-B3055E878455}"/>
    <dgm:cxn modelId="{F309B523-E8A8-409C-979A-02CD5BB95AB3}" srcId="{64C8D398-1179-4536-BC38-884AF0128932}" destId="{0329A549-5E82-49F2-8E16-C355C6AE1F2A}" srcOrd="1" destOrd="0" parTransId="{E71B1E21-1381-43B3-8E79-444FE41697DE}" sibTransId="{3870B120-6B52-4941-ABA8-876D32774E16}"/>
    <dgm:cxn modelId="{6FDF78C2-CBCB-46D7-8C56-C73281FCEC35}" srcId="{82E55E6E-4561-4D2E-AFB2-45255C5CF134}" destId="{EF87ABF7-D879-4114-B20C-D39E7C4B7664}" srcOrd="0" destOrd="0" parTransId="{7407C88A-546A-4C4E-AF8F-942FC956C5DA}" sibTransId="{A00690CD-C8E4-4522-BA3C-ED919852E535}"/>
    <dgm:cxn modelId="{ECC08663-4752-415C-9B93-D584DC07C4F6}" type="presOf" srcId="{EF87ABF7-D879-4114-B20C-D39E7C4B7664}" destId="{4CA2B2A4-A0E3-4E4F-9470-6FDD25173A4D}" srcOrd="0" destOrd="0" presId="urn:microsoft.com/office/officeart/2005/8/layout/chevron2"/>
    <dgm:cxn modelId="{A3B98EA3-A883-403B-B415-AA64EAEF9FAF}" srcId="{64C8D398-1179-4536-BC38-884AF0128932}" destId="{E38E3F92-D1E0-4AE5-BC97-FBCDEB39CC3A}" srcOrd="2" destOrd="0" parTransId="{4024A1A5-8FE4-4658-AE1E-5B237529C3E9}" sibTransId="{519EA552-D155-44A5-9BD2-048FA85093F8}"/>
    <dgm:cxn modelId="{4CE2FB7D-3460-46B0-B376-8660CBE2A1E8}" type="presOf" srcId="{BEAC9C21-8955-4CEA-ACE1-7BA111495738}" destId="{678AF0A6-ECCE-4DE3-94F3-1606059233BF}" srcOrd="0" destOrd="3" presId="urn:microsoft.com/office/officeart/2005/8/layout/chevron2"/>
    <dgm:cxn modelId="{45A79EA2-B74E-4634-AC21-21E3A2813151}" srcId="{64C8D398-1179-4536-BC38-884AF0128932}" destId="{08047FCC-6559-4758-9E1C-86353A5AD6EC}" srcOrd="0" destOrd="0" parTransId="{788E8A7E-494F-4809-ADC3-0BFD0BDF760E}" sibTransId="{ADEEE754-285A-4AA5-9621-48D65EF5E7B2}"/>
    <dgm:cxn modelId="{BC148DA9-73C8-41EA-B5B9-AC87A907E137}" type="presOf" srcId="{64C8D398-1179-4536-BC38-884AF0128932}" destId="{C0919060-9F5F-4F70-B70C-D793B72EED41}" srcOrd="0" destOrd="0" presId="urn:microsoft.com/office/officeart/2005/8/layout/chevron2"/>
    <dgm:cxn modelId="{1A2D69A4-FAD9-4D47-B16D-6CEA6CA066BC}" srcId="{64C8D398-1179-4536-BC38-884AF0128932}" destId="{BEAC9C21-8955-4CEA-ACE1-7BA111495738}" srcOrd="3" destOrd="0" parTransId="{8BD324F8-97E4-49FB-9BE0-422A1A4C77A3}" sibTransId="{2235B63D-6B8F-4F5F-BDCF-558A56CF27B5}"/>
    <dgm:cxn modelId="{65113E9A-CFB6-428E-B454-3CF1545079C0}" type="presOf" srcId="{3A68E8A0-515A-4FD8-AE93-92413B48AC73}" destId="{75BE416E-92A9-4786-BC76-1275235E1D91}" srcOrd="0" destOrd="0" presId="urn:microsoft.com/office/officeart/2005/8/layout/chevron2"/>
    <dgm:cxn modelId="{A90A87BF-89A9-4573-A6DD-B974B1676305}" srcId="{82E55E6E-4561-4D2E-AFB2-45255C5CF134}" destId="{64C8D398-1179-4536-BC38-884AF0128932}" srcOrd="1" destOrd="0" parTransId="{6931CE02-9455-41B3-9B24-B38F29CBE48D}" sibTransId="{83C73B50-F3CC-4863-83B7-43938B720402}"/>
    <dgm:cxn modelId="{B6FBF3F2-BB98-4457-A076-A8CD70AB5C1D}" type="presOf" srcId="{82E55E6E-4561-4D2E-AFB2-45255C5CF134}" destId="{8F83DCA1-6ABF-45FA-A91E-2A8FDBED35CA}" srcOrd="0" destOrd="0" presId="urn:microsoft.com/office/officeart/2005/8/layout/chevron2"/>
    <dgm:cxn modelId="{2EAED55B-0B8E-4E66-A4E6-FCC7BDD439CF}" type="presOf" srcId="{E38E3F92-D1E0-4AE5-BC97-FBCDEB39CC3A}" destId="{678AF0A6-ECCE-4DE3-94F3-1606059233BF}" srcOrd="0" destOrd="2" presId="urn:microsoft.com/office/officeart/2005/8/layout/chevron2"/>
    <dgm:cxn modelId="{76EB6A53-0287-4D71-A395-68A5F6B60F95}" type="presOf" srcId="{0329A549-5E82-49F2-8E16-C355C6AE1F2A}" destId="{678AF0A6-ECCE-4DE3-94F3-1606059233BF}" srcOrd="0" destOrd="1" presId="urn:microsoft.com/office/officeart/2005/8/layout/chevron2"/>
    <dgm:cxn modelId="{01F2BD94-780E-4A7A-8E28-DF7B898B37DC}" type="presOf" srcId="{08047FCC-6559-4758-9E1C-86353A5AD6EC}" destId="{678AF0A6-ECCE-4DE3-94F3-1606059233BF}" srcOrd="0" destOrd="0" presId="urn:microsoft.com/office/officeart/2005/8/layout/chevron2"/>
    <dgm:cxn modelId="{4656A315-98B0-4956-A7BC-2098E62B27D5}" type="presParOf" srcId="{8F83DCA1-6ABF-45FA-A91E-2A8FDBED35CA}" destId="{E2D14075-D38A-4969-9BBB-89C24BC53AF9}" srcOrd="0" destOrd="0" presId="urn:microsoft.com/office/officeart/2005/8/layout/chevron2"/>
    <dgm:cxn modelId="{F91FF383-B8E8-4D23-BF5C-F64BE319662C}" type="presParOf" srcId="{E2D14075-D38A-4969-9BBB-89C24BC53AF9}" destId="{4CA2B2A4-A0E3-4E4F-9470-6FDD25173A4D}" srcOrd="0" destOrd="0" presId="urn:microsoft.com/office/officeart/2005/8/layout/chevron2"/>
    <dgm:cxn modelId="{F1F3AED3-2FD9-4C9C-AAF3-959AC2CE8DCB}" type="presParOf" srcId="{E2D14075-D38A-4969-9BBB-89C24BC53AF9}" destId="{75BE416E-92A9-4786-BC76-1275235E1D91}" srcOrd="1" destOrd="0" presId="urn:microsoft.com/office/officeart/2005/8/layout/chevron2"/>
    <dgm:cxn modelId="{1523D085-3FCD-4361-A20F-AEF80EAF93CE}" type="presParOf" srcId="{8F83DCA1-6ABF-45FA-A91E-2A8FDBED35CA}" destId="{1EEB983C-6309-4437-9B28-F21D018754D1}" srcOrd="1" destOrd="0" presId="urn:microsoft.com/office/officeart/2005/8/layout/chevron2"/>
    <dgm:cxn modelId="{9D4D1686-FF9C-4CF4-B57D-A60CC283A9D0}" type="presParOf" srcId="{8F83DCA1-6ABF-45FA-A91E-2A8FDBED35CA}" destId="{7D01D95A-A1F3-470E-A5F9-EA5B07C928D6}" srcOrd="2" destOrd="0" presId="urn:microsoft.com/office/officeart/2005/8/layout/chevron2"/>
    <dgm:cxn modelId="{8E382944-E6CB-4DBA-AF14-80DDE35742F8}" type="presParOf" srcId="{7D01D95A-A1F3-470E-A5F9-EA5B07C928D6}" destId="{C0919060-9F5F-4F70-B70C-D793B72EED41}" srcOrd="0" destOrd="0" presId="urn:microsoft.com/office/officeart/2005/8/layout/chevron2"/>
    <dgm:cxn modelId="{468DE8E4-61C7-4259-B5EB-A1B1E1AD3439}" type="presParOf" srcId="{7D01D95A-A1F3-470E-A5F9-EA5B07C928D6}" destId="{678AF0A6-ECCE-4DE3-94F3-1606059233BF}"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D3DB781-E0BF-41CE-9175-E95E69ED909A}"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fa-IR"/>
        </a:p>
      </dgm:t>
    </dgm:pt>
    <dgm:pt modelId="{5FE1AA47-9553-496D-8EF6-5A30484EEF5D}">
      <dgm:prSet phldrT="[Text]"/>
      <dgm:spPr/>
      <dgm:t>
        <a:bodyPr/>
        <a:lstStyle/>
        <a:p>
          <a:pPr rtl="1"/>
          <a:r>
            <a:rPr lang="fa-IR" b="1" dirty="0" smtClean="0"/>
            <a:t>ابراهيم موصلي</a:t>
          </a:r>
          <a:endParaRPr lang="fa-IR" dirty="0"/>
        </a:p>
      </dgm:t>
    </dgm:pt>
    <dgm:pt modelId="{21BBAE3C-A095-41A5-AAA8-DAB2B60D8DBB}" type="parTrans" cxnId="{AC0AB189-44B7-4D29-8F20-2A8AD23FAD02}">
      <dgm:prSet/>
      <dgm:spPr/>
      <dgm:t>
        <a:bodyPr/>
        <a:lstStyle/>
        <a:p>
          <a:pPr rtl="1"/>
          <a:endParaRPr lang="fa-IR"/>
        </a:p>
      </dgm:t>
    </dgm:pt>
    <dgm:pt modelId="{67EC7BCF-7BB4-40F7-8F23-75EB64E6C6E7}" type="sibTrans" cxnId="{AC0AB189-44B7-4D29-8F20-2A8AD23FAD02}">
      <dgm:prSet/>
      <dgm:spPr/>
      <dgm:t>
        <a:bodyPr/>
        <a:lstStyle/>
        <a:p>
          <a:pPr rtl="1"/>
          <a:endParaRPr lang="fa-IR"/>
        </a:p>
      </dgm:t>
    </dgm:pt>
    <dgm:pt modelId="{E57E67C5-2015-440E-8A7D-F6DF858C7302}">
      <dgm:prSet phldrT="[Text]"/>
      <dgm:spPr/>
      <dgm:t>
        <a:bodyPr/>
        <a:lstStyle/>
        <a:p>
          <a:pPr algn="just" rtl="1"/>
          <a:r>
            <a:rPr lang="fa-IR" dirty="0" smtClean="0"/>
            <a:t>متولد کوفه و فرزند ماهان یکی از دهقانان فارس</a:t>
          </a:r>
          <a:endParaRPr lang="fa-IR" dirty="0"/>
        </a:p>
      </dgm:t>
    </dgm:pt>
    <dgm:pt modelId="{9CF43E33-8EF8-433B-8A95-3F81B5E9BFDD}" type="parTrans" cxnId="{336DAD49-3D68-4B1F-8A58-6D33B8CA888F}">
      <dgm:prSet/>
      <dgm:spPr/>
      <dgm:t>
        <a:bodyPr/>
        <a:lstStyle/>
        <a:p>
          <a:pPr rtl="1"/>
          <a:endParaRPr lang="fa-IR"/>
        </a:p>
      </dgm:t>
    </dgm:pt>
    <dgm:pt modelId="{FC4A602D-B1EC-44D9-A425-9000E2140A11}" type="sibTrans" cxnId="{336DAD49-3D68-4B1F-8A58-6D33B8CA888F}">
      <dgm:prSet/>
      <dgm:spPr/>
      <dgm:t>
        <a:bodyPr/>
        <a:lstStyle/>
        <a:p>
          <a:pPr rtl="1"/>
          <a:endParaRPr lang="fa-IR"/>
        </a:p>
      </dgm:t>
    </dgm:pt>
    <dgm:pt modelId="{FC071239-3E81-4E1E-84DD-90BC79A47C13}">
      <dgm:prSet phldrT="[Text]"/>
      <dgm:spPr/>
      <dgm:t>
        <a:bodyPr/>
        <a:lstStyle/>
        <a:p>
          <a:pPr rtl="1"/>
          <a:r>
            <a:rPr lang="fa-IR" b="1" dirty="0" smtClean="0"/>
            <a:t>منصور زلزل‌</a:t>
          </a:r>
          <a:endParaRPr lang="fa-IR" dirty="0"/>
        </a:p>
      </dgm:t>
    </dgm:pt>
    <dgm:pt modelId="{36311028-B414-4720-A64E-DB49EE555062}" type="parTrans" cxnId="{44ACE97C-F5BE-4E2B-8AED-4EDE67AC91B7}">
      <dgm:prSet/>
      <dgm:spPr/>
      <dgm:t>
        <a:bodyPr/>
        <a:lstStyle/>
        <a:p>
          <a:pPr rtl="1"/>
          <a:endParaRPr lang="fa-IR"/>
        </a:p>
      </dgm:t>
    </dgm:pt>
    <dgm:pt modelId="{F1F5DC21-695A-4D1A-AD8F-EB8A53803E9B}" type="sibTrans" cxnId="{44ACE97C-F5BE-4E2B-8AED-4EDE67AC91B7}">
      <dgm:prSet/>
      <dgm:spPr/>
      <dgm:t>
        <a:bodyPr/>
        <a:lstStyle/>
        <a:p>
          <a:pPr rtl="1"/>
          <a:endParaRPr lang="fa-IR"/>
        </a:p>
      </dgm:t>
    </dgm:pt>
    <dgm:pt modelId="{A7E1DFA0-B337-4F16-A025-C22B17114ACA}">
      <dgm:prSet phldrT="[Text]"/>
      <dgm:spPr/>
      <dgm:t>
        <a:bodyPr/>
        <a:lstStyle/>
        <a:p>
          <a:pPr algn="just" rtl="1"/>
          <a:r>
            <a:rPr lang="fa-IR" dirty="0" smtClean="0"/>
            <a:t>منصور ايراني است و نخستين كسي است كه بربطهاي سُبوط مانند را ساخته است‌. خواهر زلزل زن ابراهيم موصلي بود. او ابتدا فنون موسيقي را از ابراهيم موصلي فرا گرفت‌.</a:t>
          </a:r>
          <a:endParaRPr lang="fa-IR" dirty="0"/>
        </a:p>
      </dgm:t>
    </dgm:pt>
    <dgm:pt modelId="{666F67CC-9B89-4203-BAF1-026F3DBD7FB7}" type="parTrans" cxnId="{E903EEAA-CE58-41CC-9C8D-70AF4CC7408B}">
      <dgm:prSet/>
      <dgm:spPr/>
      <dgm:t>
        <a:bodyPr/>
        <a:lstStyle/>
        <a:p>
          <a:pPr rtl="1"/>
          <a:endParaRPr lang="fa-IR"/>
        </a:p>
      </dgm:t>
    </dgm:pt>
    <dgm:pt modelId="{B6CC3BB3-859A-45B8-AA54-CA87F207B2CD}" type="sibTrans" cxnId="{E903EEAA-CE58-41CC-9C8D-70AF4CC7408B}">
      <dgm:prSet/>
      <dgm:spPr/>
      <dgm:t>
        <a:bodyPr/>
        <a:lstStyle/>
        <a:p>
          <a:pPr rtl="1"/>
          <a:endParaRPr lang="fa-IR"/>
        </a:p>
      </dgm:t>
    </dgm:pt>
    <dgm:pt modelId="{CDB1CF30-99FF-4FCE-84BD-CE5558C74B98}">
      <dgm:prSet phldrT="[Text]"/>
      <dgm:spPr/>
      <dgm:t>
        <a:bodyPr/>
        <a:lstStyle/>
        <a:p>
          <a:pPr rtl="1"/>
          <a:r>
            <a:rPr lang="fa-IR" b="1" dirty="0" smtClean="0"/>
            <a:t>اسحاق موصلي‌</a:t>
          </a:r>
          <a:endParaRPr lang="fa-IR" dirty="0"/>
        </a:p>
      </dgm:t>
    </dgm:pt>
    <dgm:pt modelId="{21FE4B97-8978-4D0C-9539-B76F93BA5DCD}" type="parTrans" cxnId="{A659E6C2-5B67-422E-A18A-68796EEA0CD4}">
      <dgm:prSet/>
      <dgm:spPr/>
      <dgm:t>
        <a:bodyPr/>
        <a:lstStyle/>
        <a:p>
          <a:pPr rtl="1"/>
          <a:endParaRPr lang="fa-IR"/>
        </a:p>
      </dgm:t>
    </dgm:pt>
    <dgm:pt modelId="{84D78E8A-074A-453E-AB1A-08AF40F94A15}" type="sibTrans" cxnId="{A659E6C2-5B67-422E-A18A-68796EEA0CD4}">
      <dgm:prSet/>
      <dgm:spPr/>
      <dgm:t>
        <a:bodyPr/>
        <a:lstStyle/>
        <a:p>
          <a:pPr rtl="1"/>
          <a:endParaRPr lang="fa-IR"/>
        </a:p>
      </dgm:t>
    </dgm:pt>
    <dgm:pt modelId="{E79BB430-FB1E-43ED-9F57-9B435602285F}">
      <dgm:prSet phldrT="[Text]"/>
      <dgm:spPr/>
      <dgm:t>
        <a:bodyPr/>
        <a:lstStyle/>
        <a:p>
          <a:pPr algn="just" rtl="1"/>
          <a:r>
            <a:rPr lang="fa-IR" dirty="0" smtClean="0"/>
            <a:t>وي فرزند ابراهيم بود و در سال 150 هجري به دنيا آمد. مقدمات موسيقي را نزد پدر آموخت و در علوم ديگر نيز تحصيل كرد و به ويژه كتابهاي فلسفة يونان را مطالعه كرد و از موسيقي رومي و يوناني اطلاع كافي به دست آورد.</a:t>
          </a:r>
          <a:endParaRPr lang="fa-IR" dirty="0"/>
        </a:p>
      </dgm:t>
    </dgm:pt>
    <dgm:pt modelId="{8A31B0F1-8362-4567-A221-152AAF6AC3E3}" type="parTrans" cxnId="{E6FFC748-51D3-4160-B9C9-120B616CCA48}">
      <dgm:prSet/>
      <dgm:spPr/>
      <dgm:t>
        <a:bodyPr/>
        <a:lstStyle/>
        <a:p>
          <a:pPr rtl="1"/>
          <a:endParaRPr lang="fa-IR"/>
        </a:p>
      </dgm:t>
    </dgm:pt>
    <dgm:pt modelId="{43E08F15-00FE-4083-9EF6-AC877E0D6393}" type="sibTrans" cxnId="{E6FFC748-51D3-4160-B9C9-120B616CCA48}">
      <dgm:prSet/>
      <dgm:spPr/>
      <dgm:t>
        <a:bodyPr/>
        <a:lstStyle/>
        <a:p>
          <a:pPr rtl="1"/>
          <a:endParaRPr lang="fa-IR"/>
        </a:p>
      </dgm:t>
    </dgm:pt>
    <dgm:pt modelId="{0C9D35FE-3866-4A8B-8EE0-9229AF17D844}">
      <dgm:prSet phldrT="[Text]"/>
      <dgm:spPr/>
      <dgm:t>
        <a:bodyPr/>
        <a:lstStyle/>
        <a:p>
          <a:pPr algn="just" rtl="1"/>
          <a:r>
            <a:rPr lang="fa-IR" dirty="0" smtClean="0"/>
            <a:t>وی براي تحصيل موسيقي به موصل رفت و تخلّص موصلي را در آن شهر اختيار كرد. </a:t>
          </a:r>
          <a:endParaRPr lang="fa-IR" dirty="0"/>
        </a:p>
      </dgm:t>
    </dgm:pt>
    <dgm:pt modelId="{D8F5B662-02F7-48C9-8060-ED4143C6DDCF}" type="parTrans" cxnId="{E50C53D2-9EA5-46B5-BF7A-10E4CBA26957}">
      <dgm:prSet/>
      <dgm:spPr/>
    </dgm:pt>
    <dgm:pt modelId="{AE52E81F-5C88-4038-BC13-970A32465770}" type="sibTrans" cxnId="{E50C53D2-9EA5-46B5-BF7A-10E4CBA26957}">
      <dgm:prSet/>
      <dgm:spPr/>
    </dgm:pt>
    <dgm:pt modelId="{E8B45904-17C7-4671-95DB-F883DB035935}">
      <dgm:prSet phldrT="[Text]"/>
      <dgm:spPr/>
      <dgm:t>
        <a:bodyPr/>
        <a:lstStyle/>
        <a:p>
          <a:pPr algn="just" rtl="1"/>
          <a:r>
            <a:rPr lang="fa-IR" dirty="0" smtClean="0"/>
            <a:t>پس از آموختن موسيقي غربي‌، ايراني‌، يوناني و رومي به بغداد آمد و در دربار خليفه مهدي و هارون‌الرشيد مقام بزرگي يافت.</a:t>
          </a:r>
          <a:endParaRPr lang="fa-IR" dirty="0"/>
        </a:p>
      </dgm:t>
    </dgm:pt>
    <dgm:pt modelId="{79B6A0DE-EA06-46A6-9324-7FAE5E534E40}" type="parTrans" cxnId="{F034E757-CE39-4E84-95F5-84645C946126}">
      <dgm:prSet/>
      <dgm:spPr/>
    </dgm:pt>
    <dgm:pt modelId="{0D38A150-86AD-4014-A423-99A73AA6C06E}" type="sibTrans" cxnId="{F034E757-CE39-4E84-95F5-84645C946126}">
      <dgm:prSet/>
      <dgm:spPr/>
    </dgm:pt>
    <dgm:pt modelId="{8F064EA0-5C28-49CD-9466-6EBB86774B00}" type="pres">
      <dgm:prSet presAssocID="{CD3DB781-E0BF-41CE-9175-E95E69ED909A}" presName="linearFlow" presStyleCnt="0">
        <dgm:presLayoutVars>
          <dgm:dir/>
          <dgm:animLvl val="lvl"/>
          <dgm:resizeHandles val="exact"/>
        </dgm:presLayoutVars>
      </dgm:prSet>
      <dgm:spPr/>
      <dgm:t>
        <a:bodyPr/>
        <a:lstStyle/>
        <a:p>
          <a:pPr rtl="1"/>
          <a:endParaRPr lang="fa-IR"/>
        </a:p>
      </dgm:t>
    </dgm:pt>
    <dgm:pt modelId="{3EA9E6D6-5D06-4EDD-B432-A2A664C06DEF}" type="pres">
      <dgm:prSet presAssocID="{5FE1AA47-9553-496D-8EF6-5A30484EEF5D}" presName="composite" presStyleCnt="0"/>
      <dgm:spPr/>
    </dgm:pt>
    <dgm:pt modelId="{984B27B9-8E46-4366-B742-1A672F09413D}" type="pres">
      <dgm:prSet presAssocID="{5FE1AA47-9553-496D-8EF6-5A30484EEF5D}" presName="parentText" presStyleLbl="alignNode1" presStyleIdx="0" presStyleCnt="3">
        <dgm:presLayoutVars>
          <dgm:chMax val="1"/>
          <dgm:bulletEnabled val="1"/>
        </dgm:presLayoutVars>
      </dgm:prSet>
      <dgm:spPr/>
      <dgm:t>
        <a:bodyPr/>
        <a:lstStyle/>
        <a:p>
          <a:pPr rtl="1"/>
          <a:endParaRPr lang="fa-IR"/>
        </a:p>
      </dgm:t>
    </dgm:pt>
    <dgm:pt modelId="{DDC65BA9-3587-4DE4-A7E4-2261446C1222}" type="pres">
      <dgm:prSet presAssocID="{5FE1AA47-9553-496D-8EF6-5A30484EEF5D}" presName="descendantText" presStyleLbl="alignAcc1" presStyleIdx="0" presStyleCnt="3">
        <dgm:presLayoutVars>
          <dgm:bulletEnabled val="1"/>
        </dgm:presLayoutVars>
      </dgm:prSet>
      <dgm:spPr/>
      <dgm:t>
        <a:bodyPr/>
        <a:lstStyle/>
        <a:p>
          <a:pPr rtl="1"/>
          <a:endParaRPr lang="fa-IR"/>
        </a:p>
      </dgm:t>
    </dgm:pt>
    <dgm:pt modelId="{A1CC50CA-83DA-4C7A-9032-C366B3451AE2}" type="pres">
      <dgm:prSet presAssocID="{67EC7BCF-7BB4-40F7-8F23-75EB64E6C6E7}" presName="sp" presStyleCnt="0"/>
      <dgm:spPr/>
    </dgm:pt>
    <dgm:pt modelId="{A25A191D-536A-44B6-9F59-30403F7511C8}" type="pres">
      <dgm:prSet presAssocID="{FC071239-3E81-4E1E-84DD-90BC79A47C13}" presName="composite" presStyleCnt="0"/>
      <dgm:spPr/>
    </dgm:pt>
    <dgm:pt modelId="{DF0C2381-BE44-4D1F-BC2E-A72E48A1BEF4}" type="pres">
      <dgm:prSet presAssocID="{FC071239-3E81-4E1E-84DD-90BC79A47C13}" presName="parentText" presStyleLbl="alignNode1" presStyleIdx="1" presStyleCnt="3">
        <dgm:presLayoutVars>
          <dgm:chMax val="1"/>
          <dgm:bulletEnabled val="1"/>
        </dgm:presLayoutVars>
      </dgm:prSet>
      <dgm:spPr/>
      <dgm:t>
        <a:bodyPr/>
        <a:lstStyle/>
        <a:p>
          <a:pPr rtl="1"/>
          <a:endParaRPr lang="fa-IR"/>
        </a:p>
      </dgm:t>
    </dgm:pt>
    <dgm:pt modelId="{7C61C213-235D-43ED-ABB5-1A35D3005860}" type="pres">
      <dgm:prSet presAssocID="{FC071239-3E81-4E1E-84DD-90BC79A47C13}" presName="descendantText" presStyleLbl="alignAcc1" presStyleIdx="1" presStyleCnt="3">
        <dgm:presLayoutVars>
          <dgm:bulletEnabled val="1"/>
        </dgm:presLayoutVars>
      </dgm:prSet>
      <dgm:spPr/>
      <dgm:t>
        <a:bodyPr/>
        <a:lstStyle/>
        <a:p>
          <a:pPr rtl="1"/>
          <a:endParaRPr lang="fa-IR"/>
        </a:p>
      </dgm:t>
    </dgm:pt>
    <dgm:pt modelId="{40CD44AE-C6AB-4F8B-AE6B-FE621FB843C7}" type="pres">
      <dgm:prSet presAssocID="{F1F5DC21-695A-4D1A-AD8F-EB8A53803E9B}" presName="sp" presStyleCnt="0"/>
      <dgm:spPr/>
    </dgm:pt>
    <dgm:pt modelId="{0EE47C44-EEF4-4944-A182-50C07EDAE146}" type="pres">
      <dgm:prSet presAssocID="{CDB1CF30-99FF-4FCE-84BD-CE5558C74B98}" presName="composite" presStyleCnt="0"/>
      <dgm:spPr/>
    </dgm:pt>
    <dgm:pt modelId="{ED4A9FAC-C56A-4BAC-B639-889A02C92751}" type="pres">
      <dgm:prSet presAssocID="{CDB1CF30-99FF-4FCE-84BD-CE5558C74B98}" presName="parentText" presStyleLbl="alignNode1" presStyleIdx="2" presStyleCnt="3">
        <dgm:presLayoutVars>
          <dgm:chMax val="1"/>
          <dgm:bulletEnabled val="1"/>
        </dgm:presLayoutVars>
      </dgm:prSet>
      <dgm:spPr/>
      <dgm:t>
        <a:bodyPr/>
        <a:lstStyle/>
        <a:p>
          <a:pPr rtl="1"/>
          <a:endParaRPr lang="fa-IR"/>
        </a:p>
      </dgm:t>
    </dgm:pt>
    <dgm:pt modelId="{8383E601-11A5-4C52-A5BC-C3D745802516}" type="pres">
      <dgm:prSet presAssocID="{CDB1CF30-99FF-4FCE-84BD-CE5558C74B98}" presName="descendantText" presStyleLbl="alignAcc1" presStyleIdx="2" presStyleCnt="3">
        <dgm:presLayoutVars>
          <dgm:bulletEnabled val="1"/>
        </dgm:presLayoutVars>
      </dgm:prSet>
      <dgm:spPr/>
      <dgm:t>
        <a:bodyPr/>
        <a:lstStyle/>
        <a:p>
          <a:pPr rtl="1"/>
          <a:endParaRPr lang="fa-IR"/>
        </a:p>
      </dgm:t>
    </dgm:pt>
  </dgm:ptLst>
  <dgm:cxnLst>
    <dgm:cxn modelId="{8F85E3CE-B211-417E-AF5B-E7B4ABD304CF}" type="presOf" srcId="{CDB1CF30-99FF-4FCE-84BD-CE5558C74B98}" destId="{ED4A9FAC-C56A-4BAC-B639-889A02C92751}" srcOrd="0" destOrd="0" presId="urn:microsoft.com/office/officeart/2005/8/layout/chevron2"/>
    <dgm:cxn modelId="{BCDE8B28-FE5B-492E-8A92-191BCBB50D90}" type="presOf" srcId="{FC071239-3E81-4E1E-84DD-90BC79A47C13}" destId="{DF0C2381-BE44-4D1F-BC2E-A72E48A1BEF4}" srcOrd="0" destOrd="0" presId="urn:microsoft.com/office/officeart/2005/8/layout/chevron2"/>
    <dgm:cxn modelId="{B7B39E7C-B966-46C5-9B23-1EBB692E04E7}" type="presOf" srcId="{E57E67C5-2015-440E-8A7D-F6DF858C7302}" destId="{DDC65BA9-3587-4DE4-A7E4-2261446C1222}" srcOrd="0" destOrd="0" presId="urn:microsoft.com/office/officeart/2005/8/layout/chevron2"/>
    <dgm:cxn modelId="{DE57F49F-27E6-47D8-86F2-6CACC1F1636C}" type="presOf" srcId="{E79BB430-FB1E-43ED-9F57-9B435602285F}" destId="{8383E601-11A5-4C52-A5BC-C3D745802516}" srcOrd="0" destOrd="0" presId="urn:microsoft.com/office/officeart/2005/8/layout/chevron2"/>
    <dgm:cxn modelId="{A659E6C2-5B67-422E-A18A-68796EEA0CD4}" srcId="{CD3DB781-E0BF-41CE-9175-E95E69ED909A}" destId="{CDB1CF30-99FF-4FCE-84BD-CE5558C74B98}" srcOrd="2" destOrd="0" parTransId="{21FE4B97-8978-4D0C-9539-B76F93BA5DCD}" sibTransId="{84D78E8A-074A-453E-AB1A-08AF40F94A15}"/>
    <dgm:cxn modelId="{2AF70207-FBBA-4822-A4F4-16472A380A4A}" type="presOf" srcId="{0C9D35FE-3866-4A8B-8EE0-9229AF17D844}" destId="{DDC65BA9-3587-4DE4-A7E4-2261446C1222}" srcOrd="0" destOrd="1" presId="urn:microsoft.com/office/officeart/2005/8/layout/chevron2"/>
    <dgm:cxn modelId="{336DAD49-3D68-4B1F-8A58-6D33B8CA888F}" srcId="{5FE1AA47-9553-496D-8EF6-5A30484EEF5D}" destId="{E57E67C5-2015-440E-8A7D-F6DF858C7302}" srcOrd="0" destOrd="0" parTransId="{9CF43E33-8EF8-433B-8A95-3F81B5E9BFDD}" sibTransId="{FC4A602D-B1EC-44D9-A425-9000E2140A11}"/>
    <dgm:cxn modelId="{E6FFC748-51D3-4160-B9C9-120B616CCA48}" srcId="{CDB1CF30-99FF-4FCE-84BD-CE5558C74B98}" destId="{E79BB430-FB1E-43ED-9F57-9B435602285F}" srcOrd="0" destOrd="0" parTransId="{8A31B0F1-8362-4567-A221-152AAF6AC3E3}" sibTransId="{43E08F15-00FE-4083-9EF6-AC877E0D6393}"/>
    <dgm:cxn modelId="{885D1B61-1395-451C-A4C8-3F0D8D8E4B71}" type="presOf" srcId="{A7E1DFA0-B337-4F16-A025-C22B17114ACA}" destId="{7C61C213-235D-43ED-ABB5-1A35D3005860}" srcOrd="0" destOrd="0" presId="urn:microsoft.com/office/officeart/2005/8/layout/chevron2"/>
    <dgm:cxn modelId="{44ACE97C-F5BE-4E2B-8AED-4EDE67AC91B7}" srcId="{CD3DB781-E0BF-41CE-9175-E95E69ED909A}" destId="{FC071239-3E81-4E1E-84DD-90BC79A47C13}" srcOrd="1" destOrd="0" parTransId="{36311028-B414-4720-A64E-DB49EE555062}" sibTransId="{F1F5DC21-695A-4D1A-AD8F-EB8A53803E9B}"/>
    <dgm:cxn modelId="{F034E757-CE39-4E84-95F5-84645C946126}" srcId="{5FE1AA47-9553-496D-8EF6-5A30484EEF5D}" destId="{E8B45904-17C7-4671-95DB-F883DB035935}" srcOrd="2" destOrd="0" parTransId="{79B6A0DE-EA06-46A6-9324-7FAE5E534E40}" sibTransId="{0D38A150-86AD-4014-A423-99A73AA6C06E}"/>
    <dgm:cxn modelId="{E50C53D2-9EA5-46B5-BF7A-10E4CBA26957}" srcId="{5FE1AA47-9553-496D-8EF6-5A30484EEF5D}" destId="{0C9D35FE-3866-4A8B-8EE0-9229AF17D844}" srcOrd="1" destOrd="0" parTransId="{D8F5B662-02F7-48C9-8060-ED4143C6DDCF}" sibTransId="{AE52E81F-5C88-4038-BC13-970A32465770}"/>
    <dgm:cxn modelId="{5AFB101E-1B3C-43BE-8092-689437F95C4B}" type="presOf" srcId="{E8B45904-17C7-4671-95DB-F883DB035935}" destId="{DDC65BA9-3587-4DE4-A7E4-2261446C1222}" srcOrd="0" destOrd="2" presId="urn:microsoft.com/office/officeart/2005/8/layout/chevron2"/>
    <dgm:cxn modelId="{D94865D7-8FD6-4C82-AA0D-B8EAF94CC36A}" type="presOf" srcId="{5FE1AA47-9553-496D-8EF6-5A30484EEF5D}" destId="{984B27B9-8E46-4366-B742-1A672F09413D}" srcOrd="0" destOrd="0" presId="urn:microsoft.com/office/officeart/2005/8/layout/chevron2"/>
    <dgm:cxn modelId="{21721FF3-538B-4A83-90D3-5BC3B034B0CB}" type="presOf" srcId="{CD3DB781-E0BF-41CE-9175-E95E69ED909A}" destId="{8F064EA0-5C28-49CD-9466-6EBB86774B00}" srcOrd="0" destOrd="0" presId="urn:microsoft.com/office/officeart/2005/8/layout/chevron2"/>
    <dgm:cxn modelId="{E903EEAA-CE58-41CC-9C8D-70AF4CC7408B}" srcId="{FC071239-3E81-4E1E-84DD-90BC79A47C13}" destId="{A7E1DFA0-B337-4F16-A025-C22B17114ACA}" srcOrd="0" destOrd="0" parTransId="{666F67CC-9B89-4203-BAF1-026F3DBD7FB7}" sibTransId="{B6CC3BB3-859A-45B8-AA54-CA87F207B2CD}"/>
    <dgm:cxn modelId="{AC0AB189-44B7-4D29-8F20-2A8AD23FAD02}" srcId="{CD3DB781-E0BF-41CE-9175-E95E69ED909A}" destId="{5FE1AA47-9553-496D-8EF6-5A30484EEF5D}" srcOrd="0" destOrd="0" parTransId="{21BBAE3C-A095-41A5-AAA8-DAB2B60D8DBB}" sibTransId="{67EC7BCF-7BB4-40F7-8F23-75EB64E6C6E7}"/>
    <dgm:cxn modelId="{015879C1-2807-46C1-B5E4-EA027BADC0D1}" type="presParOf" srcId="{8F064EA0-5C28-49CD-9466-6EBB86774B00}" destId="{3EA9E6D6-5D06-4EDD-B432-A2A664C06DEF}" srcOrd="0" destOrd="0" presId="urn:microsoft.com/office/officeart/2005/8/layout/chevron2"/>
    <dgm:cxn modelId="{5B9233B2-14B4-473A-BAB5-96500E538442}" type="presParOf" srcId="{3EA9E6D6-5D06-4EDD-B432-A2A664C06DEF}" destId="{984B27B9-8E46-4366-B742-1A672F09413D}" srcOrd="0" destOrd="0" presId="urn:microsoft.com/office/officeart/2005/8/layout/chevron2"/>
    <dgm:cxn modelId="{60511A4E-AFAF-4A68-8496-A72131D36D12}" type="presParOf" srcId="{3EA9E6D6-5D06-4EDD-B432-A2A664C06DEF}" destId="{DDC65BA9-3587-4DE4-A7E4-2261446C1222}" srcOrd="1" destOrd="0" presId="urn:microsoft.com/office/officeart/2005/8/layout/chevron2"/>
    <dgm:cxn modelId="{DA3CE07D-5846-4E07-816F-C01F8A6F4134}" type="presParOf" srcId="{8F064EA0-5C28-49CD-9466-6EBB86774B00}" destId="{A1CC50CA-83DA-4C7A-9032-C366B3451AE2}" srcOrd="1" destOrd="0" presId="urn:microsoft.com/office/officeart/2005/8/layout/chevron2"/>
    <dgm:cxn modelId="{33444204-BAB4-4A83-96B6-1AF0E8D9B93B}" type="presParOf" srcId="{8F064EA0-5C28-49CD-9466-6EBB86774B00}" destId="{A25A191D-536A-44B6-9F59-30403F7511C8}" srcOrd="2" destOrd="0" presId="urn:microsoft.com/office/officeart/2005/8/layout/chevron2"/>
    <dgm:cxn modelId="{E6C5E690-A8FD-478D-8024-794D01A6044A}" type="presParOf" srcId="{A25A191D-536A-44B6-9F59-30403F7511C8}" destId="{DF0C2381-BE44-4D1F-BC2E-A72E48A1BEF4}" srcOrd="0" destOrd="0" presId="urn:microsoft.com/office/officeart/2005/8/layout/chevron2"/>
    <dgm:cxn modelId="{EED3E7C3-6FF2-46EC-8ED1-3265A27EA236}" type="presParOf" srcId="{A25A191D-536A-44B6-9F59-30403F7511C8}" destId="{7C61C213-235D-43ED-ABB5-1A35D3005860}" srcOrd="1" destOrd="0" presId="urn:microsoft.com/office/officeart/2005/8/layout/chevron2"/>
    <dgm:cxn modelId="{F7C4E1AB-1482-4240-9D86-BABD0BADBB3C}" type="presParOf" srcId="{8F064EA0-5C28-49CD-9466-6EBB86774B00}" destId="{40CD44AE-C6AB-4F8B-AE6B-FE621FB843C7}" srcOrd="3" destOrd="0" presId="urn:microsoft.com/office/officeart/2005/8/layout/chevron2"/>
    <dgm:cxn modelId="{A3CA6795-740A-42AE-8B9E-ADE1759F3D6A}" type="presParOf" srcId="{8F064EA0-5C28-49CD-9466-6EBB86774B00}" destId="{0EE47C44-EEF4-4944-A182-50C07EDAE146}" srcOrd="4" destOrd="0" presId="urn:microsoft.com/office/officeart/2005/8/layout/chevron2"/>
    <dgm:cxn modelId="{B31FCB3E-BBF5-4DE4-80C5-EC3894992B07}" type="presParOf" srcId="{0EE47C44-EEF4-4944-A182-50C07EDAE146}" destId="{ED4A9FAC-C56A-4BAC-B639-889A02C92751}" srcOrd="0" destOrd="0" presId="urn:microsoft.com/office/officeart/2005/8/layout/chevron2"/>
    <dgm:cxn modelId="{AC7A084F-254D-4B0C-AF2A-DCC2F4E0ECBC}" type="presParOf" srcId="{0EE47C44-EEF4-4944-A182-50C07EDAE146}" destId="{8383E601-11A5-4C52-A5BC-C3D74580251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978D1C2-69F3-4024-8413-A40BA096A9D7}"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pPr rtl="1"/>
          <a:endParaRPr lang="fa-IR"/>
        </a:p>
      </dgm:t>
    </dgm:pt>
    <dgm:pt modelId="{6C363A98-4CE0-4889-B158-B0CB6C5F835E}">
      <dgm:prSet phldrT="[Text]"/>
      <dgm:spPr/>
      <dgm:t>
        <a:bodyPr/>
        <a:lstStyle/>
        <a:p>
          <a:pPr rtl="1"/>
          <a:r>
            <a:rPr lang="fa-IR" b="1" dirty="0" smtClean="0"/>
            <a:t>نویسندگان كتابهاي موسيقي اسلامي در قرن دوم و سوم و چهارم </a:t>
          </a:r>
          <a:endParaRPr lang="fa-IR" dirty="0"/>
        </a:p>
      </dgm:t>
    </dgm:pt>
    <dgm:pt modelId="{4FCBA36C-28CB-42DC-8A45-642B18DA0446}" type="parTrans" cxnId="{8AA424E9-DD6E-4662-8505-E363C4253DEE}">
      <dgm:prSet/>
      <dgm:spPr/>
      <dgm:t>
        <a:bodyPr/>
        <a:lstStyle/>
        <a:p>
          <a:pPr rtl="1"/>
          <a:endParaRPr lang="fa-IR"/>
        </a:p>
      </dgm:t>
    </dgm:pt>
    <dgm:pt modelId="{7C420410-ACFF-41D0-8EBC-711934CF4B2C}" type="sibTrans" cxnId="{8AA424E9-DD6E-4662-8505-E363C4253DEE}">
      <dgm:prSet/>
      <dgm:spPr/>
      <dgm:t>
        <a:bodyPr/>
        <a:lstStyle/>
        <a:p>
          <a:pPr rtl="1"/>
          <a:endParaRPr lang="fa-IR"/>
        </a:p>
      </dgm:t>
    </dgm:pt>
    <dgm:pt modelId="{97712AAE-D099-4A24-AFEC-8A1F8C0200BF}">
      <dgm:prSet phldrT="[Text]"/>
      <dgm:spPr/>
      <dgm:t>
        <a:bodyPr/>
        <a:lstStyle/>
        <a:p>
          <a:pPr algn="just" rtl="1"/>
          <a:r>
            <a:rPr lang="fa-IR" dirty="0" smtClean="0"/>
            <a:t>2-یك بانوي ايراني به نام بدل‌، دوازده هزار آواز عربي را در كتابي به نام  </a:t>
          </a:r>
          <a:r>
            <a:rPr lang="fa-IR" i="1" dirty="0" smtClean="0"/>
            <a:t>الاغاني  </a:t>
          </a:r>
          <a:r>
            <a:rPr lang="fa-IR" dirty="0" smtClean="0"/>
            <a:t>گرد آورد.</a:t>
          </a:r>
          <a:endParaRPr lang="fa-IR" dirty="0"/>
        </a:p>
      </dgm:t>
    </dgm:pt>
    <dgm:pt modelId="{1E70E1E1-0823-4531-92C1-A8727AAF6FBB}" type="parTrans" cxnId="{01062CCB-6F1D-4D1B-9DF2-00D7C65440D5}">
      <dgm:prSet/>
      <dgm:spPr/>
      <dgm:t>
        <a:bodyPr/>
        <a:lstStyle/>
        <a:p>
          <a:pPr rtl="1"/>
          <a:endParaRPr lang="fa-IR"/>
        </a:p>
      </dgm:t>
    </dgm:pt>
    <dgm:pt modelId="{C9C6F103-AFC9-45AA-877F-0D39A38A25AC}" type="sibTrans" cxnId="{01062CCB-6F1D-4D1B-9DF2-00D7C65440D5}">
      <dgm:prSet/>
      <dgm:spPr/>
      <dgm:t>
        <a:bodyPr/>
        <a:lstStyle/>
        <a:p>
          <a:pPr rtl="1"/>
          <a:endParaRPr lang="fa-IR"/>
        </a:p>
      </dgm:t>
    </dgm:pt>
    <dgm:pt modelId="{C14FE755-2571-452E-AF99-D30AC669CF45}">
      <dgm:prSet phldrT="[Text]"/>
      <dgm:spPr/>
      <dgm:t>
        <a:bodyPr/>
        <a:lstStyle/>
        <a:p>
          <a:pPr algn="just" rtl="1"/>
          <a:r>
            <a:rPr lang="fa-IR" dirty="0" smtClean="0"/>
            <a:t>1-نخستين كتاب با عنوان الاغانی را يك استاد ايراني تبار به نام يونس‌بن كرد بن شهريار، متوفي در سال 135 ق نگاشت‌.</a:t>
          </a:r>
          <a:endParaRPr lang="fa-IR" dirty="0"/>
        </a:p>
      </dgm:t>
    </dgm:pt>
    <dgm:pt modelId="{F8943D76-77CB-4029-B45C-A4D2353F8503}" type="parTrans" cxnId="{535E1B1F-4403-412B-B9F9-FA60CA070D19}">
      <dgm:prSet/>
      <dgm:spPr/>
      <dgm:t>
        <a:bodyPr/>
        <a:lstStyle/>
        <a:p>
          <a:pPr rtl="1"/>
          <a:endParaRPr lang="fa-IR"/>
        </a:p>
      </dgm:t>
    </dgm:pt>
    <dgm:pt modelId="{FB139711-D8BA-4098-911E-02EEBC98E210}" type="sibTrans" cxnId="{535E1B1F-4403-412B-B9F9-FA60CA070D19}">
      <dgm:prSet/>
      <dgm:spPr/>
      <dgm:t>
        <a:bodyPr/>
        <a:lstStyle/>
        <a:p>
          <a:pPr rtl="1"/>
          <a:endParaRPr lang="fa-IR"/>
        </a:p>
      </dgm:t>
    </dgm:pt>
    <dgm:pt modelId="{3096C657-EC01-4096-B7CC-ED55CD5A26A9}">
      <dgm:prSet phldrT="[Text]"/>
      <dgm:spPr/>
      <dgm:t>
        <a:bodyPr/>
        <a:lstStyle/>
        <a:p>
          <a:pPr algn="just" rtl="1"/>
          <a:r>
            <a:rPr lang="fa-IR" dirty="0" smtClean="0"/>
            <a:t>4-ابومحمد اسحاق بن ابراهيم موصلي ارّجاني‌، متوفي در سال 235 قمري خواننده و نوازنده و شاعر و فقيه و قاضي و محدّث صدور خلافت عباسي‌، نخستين استادي است كه در كتابهاي خود پايه‌هاي موسيقي علمي عربي را استوار كرد و در تاريخ بنيانگذار موسيقي عربي شناخته شد.</a:t>
          </a:r>
          <a:endParaRPr lang="fa-IR" dirty="0"/>
        </a:p>
      </dgm:t>
    </dgm:pt>
    <dgm:pt modelId="{69BE86D6-7B09-4A7D-BEC1-FD85B7B8A9DC}" type="parTrans" cxnId="{8439F3EF-3914-4B66-9EEF-8D4FF2B35038}">
      <dgm:prSet/>
      <dgm:spPr/>
      <dgm:t>
        <a:bodyPr/>
        <a:lstStyle/>
        <a:p>
          <a:pPr rtl="1"/>
          <a:endParaRPr lang="fa-IR"/>
        </a:p>
      </dgm:t>
    </dgm:pt>
    <dgm:pt modelId="{42502A36-1516-40A5-9DD2-03BA901E4415}" type="sibTrans" cxnId="{8439F3EF-3914-4B66-9EEF-8D4FF2B35038}">
      <dgm:prSet/>
      <dgm:spPr/>
      <dgm:t>
        <a:bodyPr/>
        <a:lstStyle/>
        <a:p>
          <a:pPr rtl="1"/>
          <a:endParaRPr lang="fa-IR"/>
        </a:p>
      </dgm:t>
    </dgm:pt>
    <dgm:pt modelId="{EA868611-18FC-43CC-A491-FBD2862DB895}">
      <dgm:prSet phldrT="[Text]"/>
      <dgm:spPr/>
      <dgm:t>
        <a:bodyPr/>
        <a:lstStyle/>
        <a:p>
          <a:pPr algn="just" rtl="1"/>
          <a:r>
            <a:rPr lang="fa-IR" dirty="0" smtClean="0"/>
            <a:t>3-بانوي ايراني ديگري به اسم دنانير كتاب تازه‌اي به همان نام الاغانی تأليف كرد.</a:t>
          </a:r>
          <a:endParaRPr lang="fa-IR" dirty="0"/>
        </a:p>
      </dgm:t>
    </dgm:pt>
    <dgm:pt modelId="{21975408-83E6-4D6C-9EFA-28E007DE0408}" type="parTrans" cxnId="{CCD8E68A-26BD-4636-B68B-29BEBE267A95}">
      <dgm:prSet/>
      <dgm:spPr/>
      <dgm:t>
        <a:bodyPr/>
        <a:lstStyle/>
        <a:p>
          <a:pPr rtl="1"/>
          <a:endParaRPr lang="fa-IR"/>
        </a:p>
      </dgm:t>
    </dgm:pt>
    <dgm:pt modelId="{802DA3EA-9B96-4D9B-8675-7576B99C16EF}" type="sibTrans" cxnId="{CCD8E68A-26BD-4636-B68B-29BEBE267A95}">
      <dgm:prSet/>
      <dgm:spPr/>
      <dgm:t>
        <a:bodyPr/>
        <a:lstStyle/>
        <a:p>
          <a:pPr rtl="1"/>
          <a:endParaRPr lang="fa-IR"/>
        </a:p>
      </dgm:t>
    </dgm:pt>
    <dgm:pt modelId="{9DDAD7E3-8551-4682-BEDE-60171BE171DE}" type="pres">
      <dgm:prSet presAssocID="{A978D1C2-69F3-4024-8413-A40BA096A9D7}" presName="diagram" presStyleCnt="0">
        <dgm:presLayoutVars>
          <dgm:chMax val="1"/>
          <dgm:dir/>
          <dgm:animLvl val="ctr"/>
          <dgm:resizeHandles val="exact"/>
        </dgm:presLayoutVars>
      </dgm:prSet>
      <dgm:spPr/>
      <dgm:t>
        <a:bodyPr/>
        <a:lstStyle/>
        <a:p>
          <a:pPr rtl="1"/>
          <a:endParaRPr lang="fa-IR"/>
        </a:p>
      </dgm:t>
    </dgm:pt>
    <dgm:pt modelId="{3B0B4391-9532-4DF1-BF71-CB9B38D02CA4}" type="pres">
      <dgm:prSet presAssocID="{A978D1C2-69F3-4024-8413-A40BA096A9D7}" presName="matrix" presStyleCnt="0"/>
      <dgm:spPr/>
    </dgm:pt>
    <dgm:pt modelId="{9E494880-7430-4917-9E12-BDE0277A32FB}" type="pres">
      <dgm:prSet presAssocID="{A978D1C2-69F3-4024-8413-A40BA096A9D7}" presName="tile1" presStyleLbl="node1" presStyleIdx="0" presStyleCnt="4"/>
      <dgm:spPr/>
      <dgm:t>
        <a:bodyPr/>
        <a:lstStyle/>
        <a:p>
          <a:pPr rtl="1"/>
          <a:endParaRPr lang="fa-IR"/>
        </a:p>
      </dgm:t>
    </dgm:pt>
    <dgm:pt modelId="{663E47BE-B4DB-4A0E-9C0C-A9A6A29524DD}" type="pres">
      <dgm:prSet presAssocID="{A978D1C2-69F3-4024-8413-A40BA096A9D7}" presName="tile1text" presStyleLbl="node1" presStyleIdx="0" presStyleCnt="4">
        <dgm:presLayoutVars>
          <dgm:chMax val="0"/>
          <dgm:chPref val="0"/>
          <dgm:bulletEnabled val="1"/>
        </dgm:presLayoutVars>
      </dgm:prSet>
      <dgm:spPr/>
      <dgm:t>
        <a:bodyPr/>
        <a:lstStyle/>
        <a:p>
          <a:pPr rtl="1"/>
          <a:endParaRPr lang="fa-IR"/>
        </a:p>
      </dgm:t>
    </dgm:pt>
    <dgm:pt modelId="{DC09F81F-00D9-4258-84B6-914200577D84}" type="pres">
      <dgm:prSet presAssocID="{A978D1C2-69F3-4024-8413-A40BA096A9D7}" presName="tile2" presStyleLbl="node1" presStyleIdx="1" presStyleCnt="4"/>
      <dgm:spPr/>
      <dgm:t>
        <a:bodyPr/>
        <a:lstStyle/>
        <a:p>
          <a:pPr rtl="1"/>
          <a:endParaRPr lang="fa-IR"/>
        </a:p>
      </dgm:t>
    </dgm:pt>
    <dgm:pt modelId="{CA6E6775-C8B1-4F14-9E31-98CD983B938A}" type="pres">
      <dgm:prSet presAssocID="{A978D1C2-69F3-4024-8413-A40BA096A9D7}" presName="tile2text" presStyleLbl="node1" presStyleIdx="1" presStyleCnt="4">
        <dgm:presLayoutVars>
          <dgm:chMax val="0"/>
          <dgm:chPref val="0"/>
          <dgm:bulletEnabled val="1"/>
        </dgm:presLayoutVars>
      </dgm:prSet>
      <dgm:spPr/>
      <dgm:t>
        <a:bodyPr/>
        <a:lstStyle/>
        <a:p>
          <a:pPr rtl="1"/>
          <a:endParaRPr lang="fa-IR"/>
        </a:p>
      </dgm:t>
    </dgm:pt>
    <dgm:pt modelId="{A7A0B601-FD84-4CB5-BAAA-CF23E1F85E05}" type="pres">
      <dgm:prSet presAssocID="{A978D1C2-69F3-4024-8413-A40BA096A9D7}" presName="tile3" presStyleLbl="node1" presStyleIdx="2" presStyleCnt="4"/>
      <dgm:spPr/>
      <dgm:t>
        <a:bodyPr/>
        <a:lstStyle/>
        <a:p>
          <a:pPr rtl="1"/>
          <a:endParaRPr lang="fa-IR"/>
        </a:p>
      </dgm:t>
    </dgm:pt>
    <dgm:pt modelId="{4735CE55-DFE1-4FF6-90F1-301A93212CB8}" type="pres">
      <dgm:prSet presAssocID="{A978D1C2-69F3-4024-8413-A40BA096A9D7}" presName="tile3text" presStyleLbl="node1" presStyleIdx="2" presStyleCnt="4">
        <dgm:presLayoutVars>
          <dgm:chMax val="0"/>
          <dgm:chPref val="0"/>
          <dgm:bulletEnabled val="1"/>
        </dgm:presLayoutVars>
      </dgm:prSet>
      <dgm:spPr/>
      <dgm:t>
        <a:bodyPr/>
        <a:lstStyle/>
        <a:p>
          <a:pPr rtl="1"/>
          <a:endParaRPr lang="fa-IR"/>
        </a:p>
      </dgm:t>
    </dgm:pt>
    <dgm:pt modelId="{58006D77-D7C4-41C6-AE65-A8D9644A8762}" type="pres">
      <dgm:prSet presAssocID="{A978D1C2-69F3-4024-8413-A40BA096A9D7}" presName="tile4" presStyleLbl="node1" presStyleIdx="3" presStyleCnt="4"/>
      <dgm:spPr/>
      <dgm:t>
        <a:bodyPr/>
        <a:lstStyle/>
        <a:p>
          <a:pPr rtl="1"/>
          <a:endParaRPr lang="fa-IR"/>
        </a:p>
      </dgm:t>
    </dgm:pt>
    <dgm:pt modelId="{5E370A22-D104-4960-B7D7-30750516A52B}" type="pres">
      <dgm:prSet presAssocID="{A978D1C2-69F3-4024-8413-A40BA096A9D7}" presName="tile4text" presStyleLbl="node1" presStyleIdx="3" presStyleCnt="4">
        <dgm:presLayoutVars>
          <dgm:chMax val="0"/>
          <dgm:chPref val="0"/>
          <dgm:bulletEnabled val="1"/>
        </dgm:presLayoutVars>
      </dgm:prSet>
      <dgm:spPr/>
      <dgm:t>
        <a:bodyPr/>
        <a:lstStyle/>
        <a:p>
          <a:pPr rtl="1"/>
          <a:endParaRPr lang="fa-IR"/>
        </a:p>
      </dgm:t>
    </dgm:pt>
    <dgm:pt modelId="{3AEAAB51-A009-4D51-95A6-334782445C23}" type="pres">
      <dgm:prSet presAssocID="{A978D1C2-69F3-4024-8413-A40BA096A9D7}" presName="centerTile" presStyleLbl="fgShp" presStyleIdx="0" presStyleCnt="1">
        <dgm:presLayoutVars>
          <dgm:chMax val="0"/>
          <dgm:chPref val="0"/>
        </dgm:presLayoutVars>
      </dgm:prSet>
      <dgm:spPr/>
      <dgm:t>
        <a:bodyPr/>
        <a:lstStyle/>
        <a:p>
          <a:pPr rtl="1"/>
          <a:endParaRPr lang="fa-IR"/>
        </a:p>
      </dgm:t>
    </dgm:pt>
  </dgm:ptLst>
  <dgm:cxnLst>
    <dgm:cxn modelId="{8439F3EF-3914-4B66-9EEF-8D4FF2B35038}" srcId="{6C363A98-4CE0-4889-B158-B0CB6C5F835E}" destId="{3096C657-EC01-4096-B7CC-ED55CD5A26A9}" srcOrd="2" destOrd="0" parTransId="{69BE86D6-7B09-4A7D-BEC1-FD85B7B8A9DC}" sibTransId="{42502A36-1516-40A5-9DD2-03BA901E4415}"/>
    <dgm:cxn modelId="{DEFBD8AD-ACC4-4822-A69D-56B7A97E77B2}" type="presOf" srcId="{EA868611-18FC-43CC-A491-FBD2862DB895}" destId="{5E370A22-D104-4960-B7D7-30750516A52B}" srcOrd="1" destOrd="0" presId="urn:microsoft.com/office/officeart/2005/8/layout/matrix1"/>
    <dgm:cxn modelId="{01062CCB-6F1D-4D1B-9DF2-00D7C65440D5}" srcId="{6C363A98-4CE0-4889-B158-B0CB6C5F835E}" destId="{97712AAE-D099-4A24-AFEC-8A1F8C0200BF}" srcOrd="0" destOrd="0" parTransId="{1E70E1E1-0823-4531-92C1-A8727AAF6FBB}" sibTransId="{C9C6F103-AFC9-45AA-877F-0D39A38A25AC}"/>
    <dgm:cxn modelId="{551530B6-BB36-4EB8-B60F-FFB97C76F2FD}" type="presOf" srcId="{3096C657-EC01-4096-B7CC-ED55CD5A26A9}" destId="{4735CE55-DFE1-4FF6-90F1-301A93212CB8}" srcOrd="1" destOrd="0" presId="urn:microsoft.com/office/officeart/2005/8/layout/matrix1"/>
    <dgm:cxn modelId="{D412799B-A881-4C4B-B8AF-7B1A100AD00A}" type="presOf" srcId="{3096C657-EC01-4096-B7CC-ED55CD5A26A9}" destId="{A7A0B601-FD84-4CB5-BAAA-CF23E1F85E05}" srcOrd="0" destOrd="0" presId="urn:microsoft.com/office/officeart/2005/8/layout/matrix1"/>
    <dgm:cxn modelId="{9C451C06-3101-40A4-84E7-4373E73755B6}" type="presOf" srcId="{C14FE755-2571-452E-AF99-D30AC669CF45}" destId="{CA6E6775-C8B1-4F14-9E31-98CD983B938A}" srcOrd="1" destOrd="0" presId="urn:microsoft.com/office/officeart/2005/8/layout/matrix1"/>
    <dgm:cxn modelId="{8642DF3D-012B-4780-955B-411866FFBCFC}" type="presOf" srcId="{C14FE755-2571-452E-AF99-D30AC669CF45}" destId="{DC09F81F-00D9-4258-84B6-914200577D84}" srcOrd="0" destOrd="0" presId="urn:microsoft.com/office/officeart/2005/8/layout/matrix1"/>
    <dgm:cxn modelId="{8AA424E9-DD6E-4662-8505-E363C4253DEE}" srcId="{A978D1C2-69F3-4024-8413-A40BA096A9D7}" destId="{6C363A98-4CE0-4889-B158-B0CB6C5F835E}" srcOrd="0" destOrd="0" parTransId="{4FCBA36C-28CB-42DC-8A45-642B18DA0446}" sibTransId="{7C420410-ACFF-41D0-8EBC-711934CF4B2C}"/>
    <dgm:cxn modelId="{81AD637D-867D-472F-A8D0-AAAF21DEC119}" type="presOf" srcId="{97712AAE-D099-4A24-AFEC-8A1F8C0200BF}" destId="{663E47BE-B4DB-4A0E-9C0C-A9A6A29524DD}" srcOrd="1" destOrd="0" presId="urn:microsoft.com/office/officeart/2005/8/layout/matrix1"/>
    <dgm:cxn modelId="{65516062-D43F-45E3-A12E-E169861D061E}" type="presOf" srcId="{97712AAE-D099-4A24-AFEC-8A1F8C0200BF}" destId="{9E494880-7430-4917-9E12-BDE0277A32FB}" srcOrd="0" destOrd="0" presId="urn:microsoft.com/office/officeart/2005/8/layout/matrix1"/>
    <dgm:cxn modelId="{12379CB0-53ED-4E2E-8F8E-BBD03F346A67}" type="presOf" srcId="{A978D1C2-69F3-4024-8413-A40BA096A9D7}" destId="{9DDAD7E3-8551-4682-BEDE-60171BE171DE}" srcOrd="0" destOrd="0" presId="urn:microsoft.com/office/officeart/2005/8/layout/matrix1"/>
    <dgm:cxn modelId="{CCD8E68A-26BD-4636-B68B-29BEBE267A95}" srcId="{6C363A98-4CE0-4889-B158-B0CB6C5F835E}" destId="{EA868611-18FC-43CC-A491-FBD2862DB895}" srcOrd="3" destOrd="0" parTransId="{21975408-83E6-4D6C-9EFA-28E007DE0408}" sibTransId="{802DA3EA-9B96-4D9B-8675-7576B99C16EF}"/>
    <dgm:cxn modelId="{535E1B1F-4403-412B-B9F9-FA60CA070D19}" srcId="{6C363A98-4CE0-4889-B158-B0CB6C5F835E}" destId="{C14FE755-2571-452E-AF99-D30AC669CF45}" srcOrd="1" destOrd="0" parTransId="{F8943D76-77CB-4029-B45C-A4D2353F8503}" sibTransId="{FB139711-D8BA-4098-911E-02EEBC98E210}"/>
    <dgm:cxn modelId="{918B5B2D-91A5-411D-865A-8DD0ADDB9750}" type="presOf" srcId="{6C363A98-4CE0-4889-B158-B0CB6C5F835E}" destId="{3AEAAB51-A009-4D51-95A6-334782445C23}" srcOrd="0" destOrd="0" presId="urn:microsoft.com/office/officeart/2005/8/layout/matrix1"/>
    <dgm:cxn modelId="{4BE226C9-1144-433B-9009-1727ACB664C9}" type="presOf" srcId="{EA868611-18FC-43CC-A491-FBD2862DB895}" destId="{58006D77-D7C4-41C6-AE65-A8D9644A8762}" srcOrd="0" destOrd="0" presId="urn:microsoft.com/office/officeart/2005/8/layout/matrix1"/>
    <dgm:cxn modelId="{6A00F8C2-02D5-4570-B602-7AFC3422373E}" type="presParOf" srcId="{9DDAD7E3-8551-4682-BEDE-60171BE171DE}" destId="{3B0B4391-9532-4DF1-BF71-CB9B38D02CA4}" srcOrd="0" destOrd="0" presId="urn:microsoft.com/office/officeart/2005/8/layout/matrix1"/>
    <dgm:cxn modelId="{284395E0-4EFE-4EA1-813F-C90C1D50E830}" type="presParOf" srcId="{3B0B4391-9532-4DF1-BF71-CB9B38D02CA4}" destId="{9E494880-7430-4917-9E12-BDE0277A32FB}" srcOrd="0" destOrd="0" presId="urn:microsoft.com/office/officeart/2005/8/layout/matrix1"/>
    <dgm:cxn modelId="{3DF52F3C-9427-4370-9E59-62DDEA94F2D7}" type="presParOf" srcId="{3B0B4391-9532-4DF1-BF71-CB9B38D02CA4}" destId="{663E47BE-B4DB-4A0E-9C0C-A9A6A29524DD}" srcOrd="1" destOrd="0" presId="urn:microsoft.com/office/officeart/2005/8/layout/matrix1"/>
    <dgm:cxn modelId="{C0A724DF-2167-427E-AB60-F802AA89379F}" type="presParOf" srcId="{3B0B4391-9532-4DF1-BF71-CB9B38D02CA4}" destId="{DC09F81F-00D9-4258-84B6-914200577D84}" srcOrd="2" destOrd="0" presId="urn:microsoft.com/office/officeart/2005/8/layout/matrix1"/>
    <dgm:cxn modelId="{3197370D-CD2C-41DB-ADF5-35A412E346E3}" type="presParOf" srcId="{3B0B4391-9532-4DF1-BF71-CB9B38D02CA4}" destId="{CA6E6775-C8B1-4F14-9E31-98CD983B938A}" srcOrd="3" destOrd="0" presId="urn:microsoft.com/office/officeart/2005/8/layout/matrix1"/>
    <dgm:cxn modelId="{E48E76BC-F947-4AD3-9F6E-95DE60C84CB1}" type="presParOf" srcId="{3B0B4391-9532-4DF1-BF71-CB9B38D02CA4}" destId="{A7A0B601-FD84-4CB5-BAAA-CF23E1F85E05}" srcOrd="4" destOrd="0" presId="urn:microsoft.com/office/officeart/2005/8/layout/matrix1"/>
    <dgm:cxn modelId="{11A39CA3-48AC-408C-9FAA-4F68AB681605}" type="presParOf" srcId="{3B0B4391-9532-4DF1-BF71-CB9B38D02CA4}" destId="{4735CE55-DFE1-4FF6-90F1-301A93212CB8}" srcOrd="5" destOrd="0" presId="urn:microsoft.com/office/officeart/2005/8/layout/matrix1"/>
    <dgm:cxn modelId="{AB79D635-1070-418E-9447-099EB65125DC}" type="presParOf" srcId="{3B0B4391-9532-4DF1-BF71-CB9B38D02CA4}" destId="{58006D77-D7C4-41C6-AE65-A8D9644A8762}" srcOrd="6" destOrd="0" presId="urn:microsoft.com/office/officeart/2005/8/layout/matrix1"/>
    <dgm:cxn modelId="{86DA4BBB-A729-47B0-95C9-91A48C0F0361}" type="presParOf" srcId="{3B0B4391-9532-4DF1-BF71-CB9B38D02CA4}" destId="{5E370A22-D104-4960-B7D7-30750516A52B}" srcOrd="7" destOrd="0" presId="urn:microsoft.com/office/officeart/2005/8/layout/matrix1"/>
    <dgm:cxn modelId="{B81DE65E-AD26-4D03-B112-1CBA7E02734F}" type="presParOf" srcId="{9DDAD7E3-8551-4682-BEDE-60171BE171DE}" destId="{3AEAAB51-A009-4D51-95A6-334782445C23}"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49FF534-A45B-48F2-B84B-4E7FD90FD833}" type="doc">
      <dgm:prSet loTypeId="urn:microsoft.com/office/officeart/2005/8/layout/hList3" loCatId="list" qsTypeId="urn:microsoft.com/office/officeart/2005/8/quickstyle/simple1" qsCatId="simple" csTypeId="urn:microsoft.com/office/officeart/2005/8/colors/accent1_2" csCatId="accent1" phldr="1"/>
      <dgm:spPr/>
      <dgm:t>
        <a:bodyPr/>
        <a:lstStyle/>
        <a:p>
          <a:pPr rtl="1"/>
          <a:endParaRPr lang="fa-IR"/>
        </a:p>
      </dgm:t>
    </dgm:pt>
    <dgm:pt modelId="{E63919CB-3853-4B58-A06A-5707B0DD1FF9}">
      <dgm:prSet phldrT="[Text]" custT="1"/>
      <dgm:spPr/>
      <dgm:t>
        <a:bodyPr/>
        <a:lstStyle/>
        <a:p>
          <a:pPr rtl="1"/>
          <a:r>
            <a:rPr lang="fa-IR" sz="6500" dirty="0" smtClean="0"/>
            <a:t>جرجی زیدان</a:t>
          </a:r>
          <a:r>
            <a:rPr lang="fa-IR" sz="2000" dirty="0" smtClean="0"/>
            <a:t>(علوم عرب پس از اسلام)</a:t>
          </a:r>
          <a:endParaRPr lang="fa-IR" sz="6500" dirty="0"/>
        </a:p>
      </dgm:t>
    </dgm:pt>
    <dgm:pt modelId="{F497CA25-936D-471D-B1B1-25C28E2C7CEF}" type="parTrans" cxnId="{41CDBA32-BDDB-4758-A426-C61D482C974C}">
      <dgm:prSet/>
      <dgm:spPr/>
      <dgm:t>
        <a:bodyPr/>
        <a:lstStyle/>
        <a:p>
          <a:pPr rtl="1"/>
          <a:endParaRPr lang="fa-IR"/>
        </a:p>
      </dgm:t>
    </dgm:pt>
    <dgm:pt modelId="{C187FEF7-35C2-4007-825C-3FB0374255BD}" type="sibTrans" cxnId="{41CDBA32-BDDB-4758-A426-C61D482C974C}">
      <dgm:prSet/>
      <dgm:spPr/>
      <dgm:t>
        <a:bodyPr/>
        <a:lstStyle/>
        <a:p>
          <a:pPr rtl="1"/>
          <a:endParaRPr lang="fa-IR"/>
        </a:p>
      </dgm:t>
    </dgm:pt>
    <dgm:pt modelId="{19218B95-762A-4917-A3B2-E6488D26B9ED}">
      <dgm:prSet phldrT="[Text]"/>
      <dgm:spPr/>
      <dgm:t>
        <a:bodyPr/>
        <a:lstStyle/>
        <a:p>
          <a:pPr algn="r" rtl="1"/>
          <a:r>
            <a:rPr lang="fa-IR" dirty="0" smtClean="0"/>
            <a:t>3. علومي كه از زبانهاي ديگر نقل و ترجمه شد و آن را علوم دخيله ناميدند. مانند:طب‌،هندسه‌،فلسفه وهيئت‌،رياضي‌،موسيقي و...</a:t>
          </a:r>
          <a:endParaRPr lang="fa-IR" dirty="0"/>
        </a:p>
      </dgm:t>
    </dgm:pt>
    <dgm:pt modelId="{EF8739F1-3186-4477-9C37-2E6D134BB198}" type="parTrans" cxnId="{B90181D7-430C-48BF-88A3-02D1F11A8955}">
      <dgm:prSet/>
      <dgm:spPr/>
      <dgm:t>
        <a:bodyPr/>
        <a:lstStyle/>
        <a:p>
          <a:pPr rtl="1"/>
          <a:endParaRPr lang="fa-IR"/>
        </a:p>
      </dgm:t>
    </dgm:pt>
    <dgm:pt modelId="{94DFCACB-9290-4485-9FD0-D204352F5152}" type="sibTrans" cxnId="{B90181D7-430C-48BF-88A3-02D1F11A8955}">
      <dgm:prSet/>
      <dgm:spPr/>
      <dgm:t>
        <a:bodyPr/>
        <a:lstStyle/>
        <a:p>
          <a:pPr rtl="1"/>
          <a:endParaRPr lang="fa-IR"/>
        </a:p>
      </dgm:t>
    </dgm:pt>
    <dgm:pt modelId="{0917703E-3FA4-4B69-9696-1EDDD18D8A26}">
      <dgm:prSet phldrT="[Text]" custT="1"/>
      <dgm:spPr/>
      <dgm:t>
        <a:bodyPr/>
        <a:lstStyle/>
        <a:p>
          <a:pPr algn="just" rtl="1"/>
          <a:r>
            <a:rPr lang="fa-IR" sz="1800" b="1" dirty="0" smtClean="0"/>
            <a:t>2. علومي كه در زمان جاهليت وجود داشت و در اسلام پيشرفت كرد و آن را آداب جاهليت عرب ناميدند مانند:ستاره‌شناسي‌،هواشناسي‌،ميتولوژي(افسانه‌)، كهانه و عرافه‌، شعر، خطابه و... </a:t>
          </a:r>
          <a:endParaRPr lang="fa-IR" sz="1800" b="1" dirty="0"/>
        </a:p>
      </dgm:t>
    </dgm:pt>
    <dgm:pt modelId="{D3FBF784-77CB-4B25-80A7-7199724D7037}" type="parTrans" cxnId="{FB09E700-B82B-472C-B07C-74DB075968E8}">
      <dgm:prSet/>
      <dgm:spPr/>
      <dgm:t>
        <a:bodyPr/>
        <a:lstStyle/>
        <a:p>
          <a:pPr rtl="1"/>
          <a:endParaRPr lang="fa-IR"/>
        </a:p>
      </dgm:t>
    </dgm:pt>
    <dgm:pt modelId="{AB48B78C-6F63-4CEB-8C0B-55F823961126}" type="sibTrans" cxnId="{FB09E700-B82B-472C-B07C-74DB075968E8}">
      <dgm:prSet/>
      <dgm:spPr/>
      <dgm:t>
        <a:bodyPr/>
        <a:lstStyle/>
        <a:p>
          <a:pPr rtl="1"/>
          <a:endParaRPr lang="fa-IR"/>
        </a:p>
      </dgm:t>
    </dgm:pt>
    <dgm:pt modelId="{D9EF8677-EF7B-4C0F-AD45-ED818521227D}">
      <dgm:prSet phldrT="[Text]"/>
      <dgm:spPr/>
      <dgm:t>
        <a:bodyPr/>
        <a:lstStyle/>
        <a:p>
          <a:pPr algn="just" rtl="1"/>
          <a:r>
            <a:rPr lang="fa-IR" dirty="0" smtClean="0"/>
            <a:t>1. علومي كه با اسلام توأم بود و آن را علوم اسلامي ناميدند مانند: علم قرآن‌، علم حديث‌، علم فقه‌، علم لغت‌، علم تاريخ و...</a:t>
          </a:r>
          <a:endParaRPr lang="fa-IR" dirty="0"/>
        </a:p>
      </dgm:t>
    </dgm:pt>
    <dgm:pt modelId="{F6DBBC5D-F7E3-45DF-9199-61FA23881143}" type="parTrans" cxnId="{ED1BF628-C33C-47DD-AB8E-8B0907D61675}">
      <dgm:prSet/>
      <dgm:spPr/>
      <dgm:t>
        <a:bodyPr/>
        <a:lstStyle/>
        <a:p>
          <a:pPr rtl="1"/>
          <a:endParaRPr lang="fa-IR"/>
        </a:p>
      </dgm:t>
    </dgm:pt>
    <dgm:pt modelId="{FBB81E7E-8A9F-4700-9A82-E380906C32BF}" type="sibTrans" cxnId="{ED1BF628-C33C-47DD-AB8E-8B0907D61675}">
      <dgm:prSet/>
      <dgm:spPr/>
      <dgm:t>
        <a:bodyPr/>
        <a:lstStyle/>
        <a:p>
          <a:pPr rtl="1"/>
          <a:endParaRPr lang="fa-IR"/>
        </a:p>
      </dgm:t>
    </dgm:pt>
    <dgm:pt modelId="{E99C2C72-5AF9-4275-96A2-53ECE8670BAB}" type="pres">
      <dgm:prSet presAssocID="{149FF534-A45B-48F2-B84B-4E7FD90FD833}" presName="composite" presStyleCnt="0">
        <dgm:presLayoutVars>
          <dgm:chMax val="1"/>
          <dgm:dir/>
          <dgm:resizeHandles val="exact"/>
        </dgm:presLayoutVars>
      </dgm:prSet>
      <dgm:spPr/>
      <dgm:t>
        <a:bodyPr/>
        <a:lstStyle/>
        <a:p>
          <a:pPr rtl="1"/>
          <a:endParaRPr lang="fa-IR"/>
        </a:p>
      </dgm:t>
    </dgm:pt>
    <dgm:pt modelId="{D633621A-CCAC-4173-AEA0-436B6B67CFC2}" type="pres">
      <dgm:prSet presAssocID="{E63919CB-3853-4B58-A06A-5707B0DD1FF9}" presName="roof" presStyleLbl="dkBgShp" presStyleIdx="0" presStyleCnt="2"/>
      <dgm:spPr/>
      <dgm:t>
        <a:bodyPr/>
        <a:lstStyle/>
        <a:p>
          <a:pPr rtl="1"/>
          <a:endParaRPr lang="fa-IR"/>
        </a:p>
      </dgm:t>
    </dgm:pt>
    <dgm:pt modelId="{CFB32B85-3ED8-46B5-8CFB-2162A12D311C}" type="pres">
      <dgm:prSet presAssocID="{E63919CB-3853-4B58-A06A-5707B0DD1FF9}" presName="pillars" presStyleCnt="0"/>
      <dgm:spPr/>
    </dgm:pt>
    <dgm:pt modelId="{1C2E5265-370B-40B7-BB89-D56466CE2AF8}" type="pres">
      <dgm:prSet presAssocID="{E63919CB-3853-4B58-A06A-5707B0DD1FF9}" presName="pillar1" presStyleLbl="node1" presStyleIdx="0" presStyleCnt="3">
        <dgm:presLayoutVars>
          <dgm:bulletEnabled val="1"/>
        </dgm:presLayoutVars>
      </dgm:prSet>
      <dgm:spPr/>
      <dgm:t>
        <a:bodyPr/>
        <a:lstStyle/>
        <a:p>
          <a:pPr rtl="1"/>
          <a:endParaRPr lang="fa-IR"/>
        </a:p>
      </dgm:t>
    </dgm:pt>
    <dgm:pt modelId="{706B72C5-280E-4D28-8F9A-D450B832DE23}" type="pres">
      <dgm:prSet presAssocID="{0917703E-3FA4-4B69-9696-1EDDD18D8A26}" presName="pillarX" presStyleLbl="node1" presStyleIdx="1" presStyleCnt="3">
        <dgm:presLayoutVars>
          <dgm:bulletEnabled val="1"/>
        </dgm:presLayoutVars>
      </dgm:prSet>
      <dgm:spPr/>
      <dgm:t>
        <a:bodyPr/>
        <a:lstStyle/>
        <a:p>
          <a:pPr rtl="1"/>
          <a:endParaRPr lang="fa-IR"/>
        </a:p>
      </dgm:t>
    </dgm:pt>
    <dgm:pt modelId="{7CF67E1E-1A45-4D6E-A616-89231E6E7F5E}" type="pres">
      <dgm:prSet presAssocID="{D9EF8677-EF7B-4C0F-AD45-ED818521227D}" presName="pillarX" presStyleLbl="node1" presStyleIdx="2" presStyleCnt="3">
        <dgm:presLayoutVars>
          <dgm:bulletEnabled val="1"/>
        </dgm:presLayoutVars>
      </dgm:prSet>
      <dgm:spPr/>
      <dgm:t>
        <a:bodyPr/>
        <a:lstStyle/>
        <a:p>
          <a:pPr rtl="1"/>
          <a:endParaRPr lang="fa-IR"/>
        </a:p>
      </dgm:t>
    </dgm:pt>
    <dgm:pt modelId="{68ACECF2-0B21-4BFC-A1FA-2E3E975F9D8A}" type="pres">
      <dgm:prSet presAssocID="{E63919CB-3853-4B58-A06A-5707B0DD1FF9}" presName="base" presStyleLbl="dkBgShp" presStyleIdx="1" presStyleCnt="2"/>
      <dgm:spPr/>
    </dgm:pt>
  </dgm:ptLst>
  <dgm:cxnLst>
    <dgm:cxn modelId="{FB09E700-B82B-472C-B07C-74DB075968E8}" srcId="{E63919CB-3853-4B58-A06A-5707B0DD1FF9}" destId="{0917703E-3FA4-4B69-9696-1EDDD18D8A26}" srcOrd="1" destOrd="0" parTransId="{D3FBF784-77CB-4B25-80A7-7199724D7037}" sibTransId="{AB48B78C-6F63-4CEB-8C0B-55F823961126}"/>
    <dgm:cxn modelId="{41CDBA32-BDDB-4758-A426-C61D482C974C}" srcId="{149FF534-A45B-48F2-B84B-4E7FD90FD833}" destId="{E63919CB-3853-4B58-A06A-5707B0DD1FF9}" srcOrd="0" destOrd="0" parTransId="{F497CA25-936D-471D-B1B1-25C28E2C7CEF}" sibTransId="{C187FEF7-35C2-4007-825C-3FB0374255BD}"/>
    <dgm:cxn modelId="{C83FED01-C87E-4428-8D04-32F2A9048E9F}" type="presOf" srcId="{149FF534-A45B-48F2-B84B-4E7FD90FD833}" destId="{E99C2C72-5AF9-4275-96A2-53ECE8670BAB}" srcOrd="0" destOrd="0" presId="urn:microsoft.com/office/officeart/2005/8/layout/hList3"/>
    <dgm:cxn modelId="{D15CBD10-1206-479F-9782-27DE60B13FF1}" type="presOf" srcId="{E63919CB-3853-4B58-A06A-5707B0DD1FF9}" destId="{D633621A-CCAC-4173-AEA0-436B6B67CFC2}" srcOrd="0" destOrd="0" presId="urn:microsoft.com/office/officeart/2005/8/layout/hList3"/>
    <dgm:cxn modelId="{06EAC6FF-D092-4DB7-8D03-F6F772BA59A7}" type="presOf" srcId="{0917703E-3FA4-4B69-9696-1EDDD18D8A26}" destId="{706B72C5-280E-4D28-8F9A-D450B832DE23}" srcOrd="0" destOrd="0" presId="urn:microsoft.com/office/officeart/2005/8/layout/hList3"/>
    <dgm:cxn modelId="{B90181D7-430C-48BF-88A3-02D1F11A8955}" srcId="{E63919CB-3853-4B58-A06A-5707B0DD1FF9}" destId="{19218B95-762A-4917-A3B2-E6488D26B9ED}" srcOrd="0" destOrd="0" parTransId="{EF8739F1-3186-4477-9C37-2E6D134BB198}" sibTransId="{94DFCACB-9290-4485-9FD0-D204352F5152}"/>
    <dgm:cxn modelId="{7F81BFE1-16E7-429E-BE39-8279F018A727}" type="presOf" srcId="{19218B95-762A-4917-A3B2-E6488D26B9ED}" destId="{1C2E5265-370B-40B7-BB89-D56466CE2AF8}" srcOrd="0" destOrd="0" presId="urn:microsoft.com/office/officeart/2005/8/layout/hList3"/>
    <dgm:cxn modelId="{ED1BF628-C33C-47DD-AB8E-8B0907D61675}" srcId="{E63919CB-3853-4B58-A06A-5707B0DD1FF9}" destId="{D9EF8677-EF7B-4C0F-AD45-ED818521227D}" srcOrd="2" destOrd="0" parTransId="{F6DBBC5D-F7E3-45DF-9199-61FA23881143}" sibTransId="{FBB81E7E-8A9F-4700-9A82-E380906C32BF}"/>
    <dgm:cxn modelId="{E6707A88-F34B-452C-BAAD-F28260447644}" type="presOf" srcId="{D9EF8677-EF7B-4C0F-AD45-ED818521227D}" destId="{7CF67E1E-1A45-4D6E-A616-89231E6E7F5E}" srcOrd="0" destOrd="0" presId="urn:microsoft.com/office/officeart/2005/8/layout/hList3"/>
    <dgm:cxn modelId="{ED3782E2-55E6-4BA3-A98F-F75CDBCE367E}" type="presParOf" srcId="{E99C2C72-5AF9-4275-96A2-53ECE8670BAB}" destId="{D633621A-CCAC-4173-AEA0-436B6B67CFC2}" srcOrd="0" destOrd="0" presId="urn:microsoft.com/office/officeart/2005/8/layout/hList3"/>
    <dgm:cxn modelId="{061A4E8A-F6E2-48D9-AEDD-823CDB6C9A73}" type="presParOf" srcId="{E99C2C72-5AF9-4275-96A2-53ECE8670BAB}" destId="{CFB32B85-3ED8-46B5-8CFB-2162A12D311C}" srcOrd="1" destOrd="0" presId="urn:microsoft.com/office/officeart/2005/8/layout/hList3"/>
    <dgm:cxn modelId="{6EC789AC-5933-4ACF-95E5-59B7F2759257}" type="presParOf" srcId="{CFB32B85-3ED8-46B5-8CFB-2162A12D311C}" destId="{1C2E5265-370B-40B7-BB89-D56466CE2AF8}" srcOrd="0" destOrd="0" presId="urn:microsoft.com/office/officeart/2005/8/layout/hList3"/>
    <dgm:cxn modelId="{D6062AD5-6125-446E-A54F-85A4680272FA}" type="presParOf" srcId="{CFB32B85-3ED8-46B5-8CFB-2162A12D311C}" destId="{706B72C5-280E-4D28-8F9A-D450B832DE23}" srcOrd="1" destOrd="0" presId="urn:microsoft.com/office/officeart/2005/8/layout/hList3"/>
    <dgm:cxn modelId="{2A76A537-FEB3-47C7-B756-DA0080282789}" type="presParOf" srcId="{CFB32B85-3ED8-46B5-8CFB-2162A12D311C}" destId="{7CF67E1E-1A45-4D6E-A616-89231E6E7F5E}" srcOrd="2" destOrd="0" presId="urn:microsoft.com/office/officeart/2005/8/layout/hList3"/>
    <dgm:cxn modelId="{8002F569-F32B-4E30-95C8-D17FCE94BDDA}" type="presParOf" srcId="{E99C2C72-5AF9-4275-96A2-53ECE8670BAB}" destId="{68ACECF2-0B21-4BFC-A1FA-2E3E975F9D8A}"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7542F24-AD2E-4628-B47D-EB548CDE473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fa-IR"/>
        </a:p>
      </dgm:t>
    </dgm:pt>
    <dgm:pt modelId="{79470E84-3B48-45E1-8D81-ACA794B78D15}">
      <dgm:prSet phldrT="[Text]"/>
      <dgm:spPr/>
      <dgm:t>
        <a:bodyPr/>
        <a:lstStyle/>
        <a:p>
          <a:pPr rtl="1"/>
          <a:r>
            <a:rPr lang="fa-IR" dirty="0" smtClean="0"/>
            <a:t>علوم و متنهای اکتسابی بشری</a:t>
          </a:r>
          <a:endParaRPr lang="fa-IR" dirty="0"/>
        </a:p>
      </dgm:t>
    </dgm:pt>
    <dgm:pt modelId="{24A543DD-6C06-4B2A-BE46-710BAA54D9DD}" type="parTrans" cxnId="{EADF6A2F-2E5B-4F3D-906B-1731716B5250}">
      <dgm:prSet/>
      <dgm:spPr/>
      <dgm:t>
        <a:bodyPr/>
        <a:lstStyle/>
        <a:p>
          <a:pPr rtl="1"/>
          <a:endParaRPr lang="fa-IR"/>
        </a:p>
      </dgm:t>
    </dgm:pt>
    <dgm:pt modelId="{E3F2DDBF-3D44-4A08-AAF7-D5D266B1164C}" type="sibTrans" cxnId="{EADF6A2F-2E5B-4F3D-906B-1731716B5250}">
      <dgm:prSet/>
      <dgm:spPr/>
      <dgm:t>
        <a:bodyPr/>
        <a:lstStyle/>
        <a:p>
          <a:pPr rtl="1"/>
          <a:endParaRPr lang="fa-IR"/>
        </a:p>
      </dgm:t>
    </dgm:pt>
    <dgm:pt modelId="{947349D0-1DF6-444D-809E-E9465666F25A}">
      <dgm:prSet phldrT="[Text]"/>
      <dgm:spPr/>
      <dgm:t>
        <a:bodyPr/>
        <a:lstStyle/>
        <a:p>
          <a:pPr rtl="1"/>
          <a:r>
            <a:rPr lang="fa-IR" dirty="0" smtClean="0"/>
            <a:t>نظری</a:t>
          </a:r>
          <a:endParaRPr lang="fa-IR" dirty="0"/>
        </a:p>
      </dgm:t>
    </dgm:pt>
    <dgm:pt modelId="{6FDEAB78-48C0-4247-BE81-7D29C254C711}" type="parTrans" cxnId="{E0B7281A-6367-429E-B277-9DB67EF1081A}">
      <dgm:prSet/>
      <dgm:spPr/>
      <dgm:t>
        <a:bodyPr/>
        <a:lstStyle/>
        <a:p>
          <a:pPr rtl="1"/>
          <a:endParaRPr lang="fa-IR"/>
        </a:p>
      </dgm:t>
    </dgm:pt>
    <dgm:pt modelId="{FC602488-1093-46A2-A776-A51B9729F705}" type="sibTrans" cxnId="{E0B7281A-6367-429E-B277-9DB67EF1081A}">
      <dgm:prSet/>
      <dgm:spPr/>
      <dgm:t>
        <a:bodyPr/>
        <a:lstStyle/>
        <a:p>
          <a:pPr rtl="1"/>
          <a:endParaRPr lang="fa-IR"/>
        </a:p>
      </dgm:t>
    </dgm:pt>
    <dgm:pt modelId="{9D3AE0D9-962D-4518-A814-73038F211B53}">
      <dgm:prSet phldrT="[Text]"/>
      <dgm:spPr/>
      <dgm:t>
        <a:bodyPr/>
        <a:lstStyle/>
        <a:p>
          <a:pPr rtl="1"/>
          <a:r>
            <a:rPr lang="fa-IR" dirty="0" smtClean="0"/>
            <a:t>اصول</a:t>
          </a:r>
          <a:endParaRPr lang="fa-IR" dirty="0"/>
        </a:p>
      </dgm:t>
    </dgm:pt>
    <dgm:pt modelId="{6B3D1C17-A9E4-47F2-A0F3-240441F07CA9}" type="parTrans" cxnId="{6B2742F9-234C-4D30-82E7-7FA5414B83BD}">
      <dgm:prSet/>
      <dgm:spPr/>
      <dgm:t>
        <a:bodyPr/>
        <a:lstStyle/>
        <a:p>
          <a:pPr rtl="1"/>
          <a:endParaRPr lang="fa-IR"/>
        </a:p>
      </dgm:t>
    </dgm:pt>
    <dgm:pt modelId="{D2648E43-D93A-40E5-A39E-468721558723}" type="sibTrans" cxnId="{6B2742F9-234C-4D30-82E7-7FA5414B83BD}">
      <dgm:prSet/>
      <dgm:spPr/>
      <dgm:t>
        <a:bodyPr/>
        <a:lstStyle/>
        <a:p>
          <a:pPr rtl="1"/>
          <a:endParaRPr lang="fa-IR"/>
        </a:p>
      </dgm:t>
    </dgm:pt>
    <dgm:pt modelId="{4D4D81C3-6D36-4C6E-B083-D65F67FD388B}">
      <dgm:prSet phldrT="[Text]"/>
      <dgm:spPr/>
      <dgm:t>
        <a:bodyPr/>
        <a:lstStyle/>
        <a:p>
          <a:pPr rtl="1"/>
          <a:r>
            <a:rPr lang="fa-IR" dirty="0" smtClean="0"/>
            <a:t>فروع</a:t>
          </a:r>
          <a:endParaRPr lang="fa-IR" dirty="0"/>
        </a:p>
      </dgm:t>
    </dgm:pt>
    <dgm:pt modelId="{2D72241C-7E01-4F74-876B-E490BBFB3D55}" type="parTrans" cxnId="{2B6FB6A4-F330-490A-B5C0-DCCE107D7B1A}">
      <dgm:prSet/>
      <dgm:spPr/>
      <dgm:t>
        <a:bodyPr/>
        <a:lstStyle/>
        <a:p>
          <a:pPr rtl="1"/>
          <a:endParaRPr lang="fa-IR"/>
        </a:p>
      </dgm:t>
    </dgm:pt>
    <dgm:pt modelId="{B92F375D-0F78-4126-BE0E-FAACAE494F6D}" type="sibTrans" cxnId="{2B6FB6A4-F330-490A-B5C0-DCCE107D7B1A}">
      <dgm:prSet/>
      <dgm:spPr/>
      <dgm:t>
        <a:bodyPr/>
        <a:lstStyle/>
        <a:p>
          <a:pPr rtl="1"/>
          <a:endParaRPr lang="fa-IR"/>
        </a:p>
      </dgm:t>
    </dgm:pt>
    <dgm:pt modelId="{AF82AC4C-7900-40C2-BD7D-8142BF8AD11F}">
      <dgm:prSet phldrT="[Text]" phldr="1"/>
      <dgm:spPr/>
      <dgm:t>
        <a:bodyPr/>
        <a:lstStyle/>
        <a:p>
          <a:pPr rtl="1"/>
          <a:endParaRPr lang="fa-IR"/>
        </a:p>
      </dgm:t>
    </dgm:pt>
    <dgm:pt modelId="{EF1FB22B-1F7D-4159-88DD-C384958EC356}" type="parTrans" cxnId="{3E5B2D4F-E69C-4339-B7D4-0716F8C2DA26}">
      <dgm:prSet/>
      <dgm:spPr/>
      <dgm:t>
        <a:bodyPr/>
        <a:lstStyle/>
        <a:p>
          <a:pPr rtl="1"/>
          <a:endParaRPr lang="fa-IR"/>
        </a:p>
      </dgm:t>
    </dgm:pt>
    <dgm:pt modelId="{185494F8-8E2A-4D05-AF29-D362EC8EB526}" type="sibTrans" cxnId="{3E5B2D4F-E69C-4339-B7D4-0716F8C2DA26}">
      <dgm:prSet/>
      <dgm:spPr/>
      <dgm:t>
        <a:bodyPr/>
        <a:lstStyle/>
        <a:p>
          <a:pPr rtl="1"/>
          <a:endParaRPr lang="fa-IR"/>
        </a:p>
      </dgm:t>
    </dgm:pt>
    <dgm:pt modelId="{C3AE6929-E280-4D64-85C9-D2C1565AB9A6}">
      <dgm:prSet phldrT="[Text]"/>
      <dgm:spPr/>
      <dgm:t>
        <a:bodyPr/>
        <a:lstStyle/>
        <a:p>
          <a:pPr rtl="1"/>
          <a:r>
            <a:rPr lang="fa-IR" dirty="0" smtClean="0"/>
            <a:t>اصول</a:t>
          </a:r>
          <a:endParaRPr lang="fa-IR" dirty="0"/>
        </a:p>
      </dgm:t>
    </dgm:pt>
    <dgm:pt modelId="{ABAEB3F0-5ADB-490D-AB05-18C47094EDA9}" type="parTrans" cxnId="{EE2F0B72-83DD-4840-8153-0D7620DBBD9E}">
      <dgm:prSet/>
      <dgm:spPr/>
      <dgm:t>
        <a:bodyPr/>
        <a:lstStyle/>
        <a:p>
          <a:pPr rtl="1"/>
          <a:endParaRPr lang="fa-IR"/>
        </a:p>
      </dgm:t>
    </dgm:pt>
    <dgm:pt modelId="{A4365192-1279-4CEC-B0EA-7908958536B5}" type="sibTrans" cxnId="{EE2F0B72-83DD-4840-8153-0D7620DBBD9E}">
      <dgm:prSet/>
      <dgm:spPr/>
      <dgm:t>
        <a:bodyPr/>
        <a:lstStyle/>
        <a:p>
          <a:pPr rtl="1"/>
          <a:endParaRPr lang="fa-IR"/>
        </a:p>
      </dgm:t>
    </dgm:pt>
    <dgm:pt modelId="{1D18B33E-5BB5-4BB0-BF71-693ABDDB1E12}">
      <dgm:prSet phldrT="[Text]"/>
      <dgm:spPr/>
      <dgm:t>
        <a:bodyPr/>
        <a:lstStyle/>
        <a:p>
          <a:pPr rtl="1"/>
          <a:r>
            <a:rPr lang="fa-IR" dirty="0" smtClean="0"/>
            <a:t>فروع</a:t>
          </a:r>
          <a:endParaRPr lang="fa-IR" dirty="0"/>
        </a:p>
      </dgm:t>
    </dgm:pt>
    <dgm:pt modelId="{FBF59F2C-8322-4809-B6AA-462B36FF95BD}" type="parTrans" cxnId="{9E2FCAB2-D1B4-4796-8DAF-89D71A102385}">
      <dgm:prSet/>
      <dgm:spPr/>
      <dgm:t>
        <a:bodyPr/>
        <a:lstStyle/>
        <a:p>
          <a:pPr rtl="1"/>
          <a:endParaRPr lang="fa-IR"/>
        </a:p>
      </dgm:t>
    </dgm:pt>
    <dgm:pt modelId="{4F6005DD-9F66-467A-A7EA-73FCC37477A3}" type="sibTrans" cxnId="{9E2FCAB2-D1B4-4796-8DAF-89D71A102385}">
      <dgm:prSet/>
      <dgm:spPr/>
      <dgm:t>
        <a:bodyPr/>
        <a:lstStyle/>
        <a:p>
          <a:pPr rtl="1"/>
          <a:endParaRPr lang="fa-IR"/>
        </a:p>
      </dgm:t>
    </dgm:pt>
    <dgm:pt modelId="{74545A56-DD02-40D8-8D3B-F3B4E681914B}">
      <dgm:prSet/>
      <dgm:spPr/>
      <dgm:t>
        <a:bodyPr/>
        <a:lstStyle/>
        <a:p>
          <a:pPr rtl="1"/>
          <a:r>
            <a:rPr lang="fa-IR" dirty="0" smtClean="0"/>
            <a:t>عملی</a:t>
          </a:r>
          <a:endParaRPr lang="fa-IR" dirty="0"/>
        </a:p>
      </dgm:t>
    </dgm:pt>
    <dgm:pt modelId="{A98A83BD-EE62-4B04-A250-FDFF58124F3D}" type="parTrans" cxnId="{3D90E76D-195A-4363-AE21-36DD9E051B0C}">
      <dgm:prSet/>
      <dgm:spPr/>
      <dgm:t>
        <a:bodyPr/>
        <a:lstStyle/>
        <a:p>
          <a:pPr rtl="1"/>
          <a:endParaRPr lang="fa-IR"/>
        </a:p>
      </dgm:t>
    </dgm:pt>
    <dgm:pt modelId="{AC6CDCE4-2618-44C4-BFC9-6119E6C0974A}" type="sibTrans" cxnId="{3D90E76D-195A-4363-AE21-36DD9E051B0C}">
      <dgm:prSet/>
      <dgm:spPr/>
      <dgm:t>
        <a:bodyPr/>
        <a:lstStyle/>
        <a:p>
          <a:pPr rtl="1"/>
          <a:endParaRPr lang="fa-IR"/>
        </a:p>
      </dgm:t>
    </dgm:pt>
    <dgm:pt modelId="{8859DC51-FAAA-406B-8B0A-DCC3D22BF5E0}" type="pres">
      <dgm:prSet presAssocID="{07542F24-AD2E-4628-B47D-EB548CDE4731}" presName="hierChild1" presStyleCnt="0">
        <dgm:presLayoutVars>
          <dgm:chPref val="1"/>
          <dgm:dir/>
          <dgm:animOne val="branch"/>
          <dgm:animLvl val="lvl"/>
          <dgm:resizeHandles/>
        </dgm:presLayoutVars>
      </dgm:prSet>
      <dgm:spPr/>
      <dgm:t>
        <a:bodyPr/>
        <a:lstStyle/>
        <a:p>
          <a:pPr rtl="1"/>
          <a:endParaRPr lang="fa-IR"/>
        </a:p>
      </dgm:t>
    </dgm:pt>
    <dgm:pt modelId="{62FEE499-A1E4-4B77-9CB6-618FBB24D111}" type="pres">
      <dgm:prSet presAssocID="{79470E84-3B48-45E1-8D81-ACA794B78D15}" presName="hierRoot1" presStyleCnt="0"/>
      <dgm:spPr/>
    </dgm:pt>
    <dgm:pt modelId="{2AE0C8B6-08E0-4FED-BB26-8C3CCF9A5FBE}" type="pres">
      <dgm:prSet presAssocID="{79470E84-3B48-45E1-8D81-ACA794B78D15}" presName="composite" presStyleCnt="0"/>
      <dgm:spPr/>
    </dgm:pt>
    <dgm:pt modelId="{32EE99F0-BC1E-41C0-95EA-04CD99638E94}" type="pres">
      <dgm:prSet presAssocID="{79470E84-3B48-45E1-8D81-ACA794B78D15}" presName="background" presStyleLbl="node0" presStyleIdx="0" presStyleCnt="2"/>
      <dgm:spPr/>
    </dgm:pt>
    <dgm:pt modelId="{969A6DAE-21B0-43DB-A094-1EE53C38A754}" type="pres">
      <dgm:prSet presAssocID="{79470E84-3B48-45E1-8D81-ACA794B78D15}" presName="text" presStyleLbl="fgAcc0" presStyleIdx="0" presStyleCnt="2">
        <dgm:presLayoutVars>
          <dgm:chPref val="3"/>
        </dgm:presLayoutVars>
      </dgm:prSet>
      <dgm:spPr/>
      <dgm:t>
        <a:bodyPr/>
        <a:lstStyle/>
        <a:p>
          <a:pPr rtl="1"/>
          <a:endParaRPr lang="fa-IR"/>
        </a:p>
      </dgm:t>
    </dgm:pt>
    <dgm:pt modelId="{C3379AF0-DA71-4E07-BBD7-23F39A6CAB27}" type="pres">
      <dgm:prSet presAssocID="{79470E84-3B48-45E1-8D81-ACA794B78D15}" presName="hierChild2" presStyleCnt="0"/>
      <dgm:spPr/>
    </dgm:pt>
    <dgm:pt modelId="{846FD2B5-BF5F-4917-B885-2EC9A38953B8}" type="pres">
      <dgm:prSet presAssocID="{6FDEAB78-48C0-4247-BE81-7D29C254C711}" presName="Name10" presStyleLbl="parChTrans1D2" presStyleIdx="0" presStyleCnt="3"/>
      <dgm:spPr/>
      <dgm:t>
        <a:bodyPr/>
        <a:lstStyle/>
        <a:p>
          <a:pPr rtl="1"/>
          <a:endParaRPr lang="fa-IR"/>
        </a:p>
      </dgm:t>
    </dgm:pt>
    <dgm:pt modelId="{6F324184-0A85-4B9C-93A9-B4FFBB3BBE07}" type="pres">
      <dgm:prSet presAssocID="{947349D0-1DF6-444D-809E-E9465666F25A}" presName="hierRoot2" presStyleCnt="0"/>
      <dgm:spPr/>
    </dgm:pt>
    <dgm:pt modelId="{FC8A234D-EB0B-4AAF-8B7A-90F39FE3A650}" type="pres">
      <dgm:prSet presAssocID="{947349D0-1DF6-444D-809E-E9465666F25A}" presName="composite2" presStyleCnt="0"/>
      <dgm:spPr/>
    </dgm:pt>
    <dgm:pt modelId="{78EC5D37-B1F5-43A6-B980-B68B828BD6A5}" type="pres">
      <dgm:prSet presAssocID="{947349D0-1DF6-444D-809E-E9465666F25A}" presName="background2" presStyleLbl="node2" presStyleIdx="0" presStyleCnt="3"/>
      <dgm:spPr/>
    </dgm:pt>
    <dgm:pt modelId="{1FF4A553-9B33-4467-B689-DC4FBFBE6DA2}" type="pres">
      <dgm:prSet presAssocID="{947349D0-1DF6-444D-809E-E9465666F25A}" presName="text2" presStyleLbl="fgAcc2" presStyleIdx="0" presStyleCnt="3" custLinFactNeighborX="41178" custLinFactNeighborY="-313">
        <dgm:presLayoutVars>
          <dgm:chPref val="3"/>
        </dgm:presLayoutVars>
      </dgm:prSet>
      <dgm:spPr/>
      <dgm:t>
        <a:bodyPr/>
        <a:lstStyle/>
        <a:p>
          <a:pPr rtl="1"/>
          <a:endParaRPr lang="fa-IR"/>
        </a:p>
      </dgm:t>
    </dgm:pt>
    <dgm:pt modelId="{D54DE03F-4627-48AA-8706-EE2F979AE24E}" type="pres">
      <dgm:prSet presAssocID="{947349D0-1DF6-444D-809E-E9465666F25A}" presName="hierChild3" presStyleCnt="0"/>
      <dgm:spPr/>
    </dgm:pt>
    <dgm:pt modelId="{F9D7A8CB-F176-473F-B562-C18C882BF7EB}" type="pres">
      <dgm:prSet presAssocID="{6B3D1C17-A9E4-47F2-A0F3-240441F07CA9}" presName="Name17" presStyleLbl="parChTrans1D3" presStyleIdx="0" presStyleCnt="3"/>
      <dgm:spPr/>
      <dgm:t>
        <a:bodyPr/>
        <a:lstStyle/>
        <a:p>
          <a:pPr rtl="1"/>
          <a:endParaRPr lang="fa-IR"/>
        </a:p>
      </dgm:t>
    </dgm:pt>
    <dgm:pt modelId="{2E496370-B47D-48D0-8545-81402644E01F}" type="pres">
      <dgm:prSet presAssocID="{9D3AE0D9-962D-4518-A814-73038F211B53}" presName="hierRoot3" presStyleCnt="0"/>
      <dgm:spPr/>
    </dgm:pt>
    <dgm:pt modelId="{F731A144-9655-486C-AB9F-5496BD2E22F6}" type="pres">
      <dgm:prSet presAssocID="{9D3AE0D9-962D-4518-A814-73038F211B53}" presName="composite3" presStyleCnt="0"/>
      <dgm:spPr/>
    </dgm:pt>
    <dgm:pt modelId="{E7E5AD6C-E8D7-4F2B-A4D3-FA81232FC140}" type="pres">
      <dgm:prSet presAssocID="{9D3AE0D9-962D-4518-A814-73038F211B53}" presName="background3" presStyleLbl="node3" presStyleIdx="0" presStyleCnt="3"/>
      <dgm:spPr/>
    </dgm:pt>
    <dgm:pt modelId="{BCD4C9CB-029C-4993-8BBD-B16F6C79F69A}" type="pres">
      <dgm:prSet presAssocID="{9D3AE0D9-962D-4518-A814-73038F211B53}" presName="text3" presStyleLbl="fgAcc3" presStyleIdx="0" presStyleCnt="3" custLinFactNeighborX="-46287" custLinFactNeighborY="7545">
        <dgm:presLayoutVars>
          <dgm:chPref val="3"/>
        </dgm:presLayoutVars>
      </dgm:prSet>
      <dgm:spPr/>
      <dgm:t>
        <a:bodyPr/>
        <a:lstStyle/>
        <a:p>
          <a:pPr rtl="1"/>
          <a:endParaRPr lang="fa-IR"/>
        </a:p>
      </dgm:t>
    </dgm:pt>
    <dgm:pt modelId="{59FD9D3E-F041-4291-A904-C6862B12213E}" type="pres">
      <dgm:prSet presAssocID="{9D3AE0D9-962D-4518-A814-73038F211B53}" presName="hierChild4" presStyleCnt="0"/>
      <dgm:spPr/>
    </dgm:pt>
    <dgm:pt modelId="{AD133182-A70A-457A-97A9-35BE4C293121}" type="pres">
      <dgm:prSet presAssocID="{2D72241C-7E01-4F74-876B-E490BBFB3D55}" presName="Name17" presStyleLbl="parChTrans1D3" presStyleIdx="1" presStyleCnt="3"/>
      <dgm:spPr/>
      <dgm:t>
        <a:bodyPr/>
        <a:lstStyle/>
        <a:p>
          <a:pPr rtl="1"/>
          <a:endParaRPr lang="fa-IR"/>
        </a:p>
      </dgm:t>
    </dgm:pt>
    <dgm:pt modelId="{1EA54E58-2FCA-4C56-8911-767EEF45509D}" type="pres">
      <dgm:prSet presAssocID="{4D4D81C3-6D36-4C6E-B083-D65F67FD388B}" presName="hierRoot3" presStyleCnt="0"/>
      <dgm:spPr/>
    </dgm:pt>
    <dgm:pt modelId="{073BDEA8-D325-44D0-8412-DBF07393DDE9}" type="pres">
      <dgm:prSet presAssocID="{4D4D81C3-6D36-4C6E-B083-D65F67FD388B}" presName="composite3" presStyleCnt="0"/>
      <dgm:spPr/>
    </dgm:pt>
    <dgm:pt modelId="{E563A971-D47E-47DE-89D0-AE6C7AF58CE0}" type="pres">
      <dgm:prSet presAssocID="{4D4D81C3-6D36-4C6E-B083-D65F67FD388B}" presName="background3" presStyleLbl="node3" presStyleIdx="1" presStyleCnt="3"/>
      <dgm:spPr/>
    </dgm:pt>
    <dgm:pt modelId="{B926ABB2-D12E-4305-9B44-1F6839CA184C}" type="pres">
      <dgm:prSet presAssocID="{4D4D81C3-6D36-4C6E-B083-D65F67FD388B}" presName="text3" presStyleLbl="fgAcc3" presStyleIdx="1" presStyleCnt="3" custLinFactNeighborX="-11567" custLinFactNeighborY="-1193">
        <dgm:presLayoutVars>
          <dgm:chPref val="3"/>
        </dgm:presLayoutVars>
      </dgm:prSet>
      <dgm:spPr/>
      <dgm:t>
        <a:bodyPr/>
        <a:lstStyle/>
        <a:p>
          <a:pPr rtl="1"/>
          <a:endParaRPr lang="fa-IR"/>
        </a:p>
      </dgm:t>
    </dgm:pt>
    <dgm:pt modelId="{B0BF5E60-B262-4559-BCC9-BD0B842E8C45}" type="pres">
      <dgm:prSet presAssocID="{4D4D81C3-6D36-4C6E-B083-D65F67FD388B}" presName="hierChild4" presStyleCnt="0"/>
      <dgm:spPr/>
    </dgm:pt>
    <dgm:pt modelId="{14A56E17-A8C6-4FE0-98EC-337EBB67EF50}" type="pres">
      <dgm:prSet presAssocID="{EF1FB22B-1F7D-4159-88DD-C384958EC356}" presName="Name10" presStyleLbl="parChTrans1D2" presStyleIdx="1" presStyleCnt="3"/>
      <dgm:spPr/>
      <dgm:t>
        <a:bodyPr/>
        <a:lstStyle/>
        <a:p>
          <a:pPr rtl="1"/>
          <a:endParaRPr lang="fa-IR"/>
        </a:p>
      </dgm:t>
    </dgm:pt>
    <dgm:pt modelId="{0EB7795E-E53F-4F32-BF64-90FE06B3FBB5}" type="pres">
      <dgm:prSet presAssocID="{AF82AC4C-7900-40C2-BD7D-8142BF8AD11F}" presName="hierRoot2" presStyleCnt="0"/>
      <dgm:spPr/>
    </dgm:pt>
    <dgm:pt modelId="{7AF7A48F-95A6-46E0-BD0E-AF5A8E101658}" type="pres">
      <dgm:prSet presAssocID="{AF82AC4C-7900-40C2-BD7D-8142BF8AD11F}" presName="composite2" presStyleCnt="0"/>
      <dgm:spPr/>
    </dgm:pt>
    <dgm:pt modelId="{44597A98-EDD0-4FF8-A4B8-174E21037DA9}" type="pres">
      <dgm:prSet presAssocID="{AF82AC4C-7900-40C2-BD7D-8142BF8AD11F}" presName="background2" presStyleLbl="node2" presStyleIdx="1" presStyleCnt="3"/>
      <dgm:spPr/>
    </dgm:pt>
    <dgm:pt modelId="{1B94B69E-618C-4768-9D46-FD25305DC235}" type="pres">
      <dgm:prSet presAssocID="{AF82AC4C-7900-40C2-BD7D-8142BF8AD11F}" presName="text2" presStyleLbl="fgAcc2" presStyleIdx="1" presStyleCnt="3" custLinFactNeighborX="62809" custLinFactNeighborY="-313">
        <dgm:presLayoutVars>
          <dgm:chPref val="3"/>
        </dgm:presLayoutVars>
      </dgm:prSet>
      <dgm:spPr/>
      <dgm:t>
        <a:bodyPr/>
        <a:lstStyle/>
        <a:p>
          <a:pPr rtl="1"/>
          <a:endParaRPr lang="fa-IR"/>
        </a:p>
      </dgm:t>
    </dgm:pt>
    <dgm:pt modelId="{54AA70F1-BA65-4622-A7BB-AC41A62E4DC9}" type="pres">
      <dgm:prSet presAssocID="{AF82AC4C-7900-40C2-BD7D-8142BF8AD11F}" presName="hierChild3" presStyleCnt="0"/>
      <dgm:spPr/>
    </dgm:pt>
    <dgm:pt modelId="{E3008781-3862-479F-AF92-444644187446}" type="pres">
      <dgm:prSet presAssocID="{ABAEB3F0-5ADB-490D-AB05-18C47094EDA9}" presName="Name17" presStyleLbl="parChTrans1D3" presStyleIdx="2" presStyleCnt="3"/>
      <dgm:spPr/>
      <dgm:t>
        <a:bodyPr/>
        <a:lstStyle/>
        <a:p>
          <a:pPr rtl="1"/>
          <a:endParaRPr lang="fa-IR"/>
        </a:p>
      </dgm:t>
    </dgm:pt>
    <dgm:pt modelId="{DE3CB4FE-DBAE-4DDE-8FCB-B640369ED170}" type="pres">
      <dgm:prSet presAssocID="{C3AE6929-E280-4D64-85C9-D2C1565AB9A6}" presName="hierRoot3" presStyleCnt="0"/>
      <dgm:spPr/>
    </dgm:pt>
    <dgm:pt modelId="{92ABF592-F37C-4E0B-8FA6-F6372BEB62D2}" type="pres">
      <dgm:prSet presAssocID="{C3AE6929-E280-4D64-85C9-D2C1565AB9A6}" presName="composite3" presStyleCnt="0"/>
      <dgm:spPr/>
    </dgm:pt>
    <dgm:pt modelId="{36ADEA6B-D1B1-45C5-BCB3-C41908A79625}" type="pres">
      <dgm:prSet presAssocID="{C3AE6929-E280-4D64-85C9-D2C1565AB9A6}" presName="background3" presStyleLbl="node3" presStyleIdx="2" presStyleCnt="3"/>
      <dgm:spPr/>
    </dgm:pt>
    <dgm:pt modelId="{28BD9985-F9D5-459F-AF24-8D6547FD4313}" type="pres">
      <dgm:prSet presAssocID="{C3AE6929-E280-4D64-85C9-D2C1565AB9A6}" presName="text3" presStyleLbl="fgAcc3" presStyleIdx="2" presStyleCnt="3" custLinFactNeighborX="-8301" custLinFactNeighborY="-1193">
        <dgm:presLayoutVars>
          <dgm:chPref val="3"/>
        </dgm:presLayoutVars>
      </dgm:prSet>
      <dgm:spPr/>
      <dgm:t>
        <a:bodyPr/>
        <a:lstStyle/>
        <a:p>
          <a:pPr rtl="1"/>
          <a:endParaRPr lang="fa-IR"/>
        </a:p>
      </dgm:t>
    </dgm:pt>
    <dgm:pt modelId="{8E7B0C3B-7A75-47A0-9C6E-7051B4B7CF2D}" type="pres">
      <dgm:prSet presAssocID="{C3AE6929-E280-4D64-85C9-D2C1565AB9A6}" presName="hierChild4" presStyleCnt="0"/>
      <dgm:spPr/>
    </dgm:pt>
    <dgm:pt modelId="{BF7AD6B2-B42E-4510-BA1E-035D4E99EAE3}" type="pres">
      <dgm:prSet presAssocID="{1D18B33E-5BB5-4BB0-BF71-693ABDDB1E12}" presName="hierRoot1" presStyleCnt="0"/>
      <dgm:spPr/>
    </dgm:pt>
    <dgm:pt modelId="{28F1C4C0-F5A1-4D66-996A-757865C4D347}" type="pres">
      <dgm:prSet presAssocID="{1D18B33E-5BB5-4BB0-BF71-693ABDDB1E12}" presName="composite" presStyleCnt="0"/>
      <dgm:spPr/>
    </dgm:pt>
    <dgm:pt modelId="{675CF955-D65B-432E-A411-A1AFA7763233}" type="pres">
      <dgm:prSet presAssocID="{1D18B33E-5BB5-4BB0-BF71-693ABDDB1E12}" presName="background" presStyleLbl="node0" presStyleIdx="1" presStyleCnt="2"/>
      <dgm:spPr/>
    </dgm:pt>
    <dgm:pt modelId="{9B6E16FB-B635-445D-AE5D-0E4ACDE7CBC2}" type="pres">
      <dgm:prSet presAssocID="{1D18B33E-5BB5-4BB0-BF71-693ABDDB1E12}" presName="text" presStyleLbl="fgAcc0" presStyleIdx="1" presStyleCnt="2" custLinFactY="100000" custLinFactNeighborX="43122" custLinFactNeighborY="189022">
        <dgm:presLayoutVars>
          <dgm:chPref val="3"/>
        </dgm:presLayoutVars>
      </dgm:prSet>
      <dgm:spPr/>
      <dgm:t>
        <a:bodyPr/>
        <a:lstStyle/>
        <a:p>
          <a:pPr rtl="1"/>
          <a:endParaRPr lang="fa-IR"/>
        </a:p>
      </dgm:t>
    </dgm:pt>
    <dgm:pt modelId="{3BCCDD56-15E6-4CD2-AB7D-C1B0B2219B16}" type="pres">
      <dgm:prSet presAssocID="{1D18B33E-5BB5-4BB0-BF71-693ABDDB1E12}" presName="hierChild2" presStyleCnt="0"/>
      <dgm:spPr/>
    </dgm:pt>
    <dgm:pt modelId="{D70617BD-1E00-48F2-A9F1-A7E4CCDFE792}" type="pres">
      <dgm:prSet presAssocID="{A98A83BD-EE62-4B04-A250-FDFF58124F3D}" presName="Name10" presStyleLbl="parChTrans1D2" presStyleIdx="2" presStyleCnt="3"/>
      <dgm:spPr/>
      <dgm:t>
        <a:bodyPr/>
        <a:lstStyle/>
        <a:p>
          <a:endParaRPr lang="en-US"/>
        </a:p>
      </dgm:t>
    </dgm:pt>
    <dgm:pt modelId="{AE061A1E-3DDA-44EF-B044-03190D855F7A}" type="pres">
      <dgm:prSet presAssocID="{74545A56-DD02-40D8-8D3B-F3B4E681914B}" presName="hierRoot2" presStyleCnt="0"/>
      <dgm:spPr/>
    </dgm:pt>
    <dgm:pt modelId="{80384EDC-7FFB-476E-AD42-066618DECEFF}" type="pres">
      <dgm:prSet presAssocID="{74545A56-DD02-40D8-8D3B-F3B4E681914B}" presName="composite2" presStyleCnt="0"/>
      <dgm:spPr/>
    </dgm:pt>
    <dgm:pt modelId="{3D8C6578-529B-412A-AFE5-10BDE0145C63}" type="pres">
      <dgm:prSet presAssocID="{74545A56-DD02-40D8-8D3B-F3B4E681914B}" presName="background2" presStyleLbl="node2" presStyleIdx="2" presStyleCnt="3"/>
      <dgm:spPr/>
    </dgm:pt>
    <dgm:pt modelId="{5C0AF34D-0ADB-4BF7-84C7-670681E6F9F9}" type="pres">
      <dgm:prSet presAssocID="{74545A56-DD02-40D8-8D3B-F3B4E681914B}" presName="text2" presStyleLbl="fgAcc2" presStyleIdx="2" presStyleCnt="3" custLinFactNeighborX="-59413" custLinFactNeighborY="-313">
        <dgm:presLayoutVars>
          <dgm:chPref val="3"/>
        </dgm:presLayoutVars>
      </dgm:prSet>
      <dgm:spPr/>
      <dgm:t>
        <a:bodyPr/>
        <a:lstStyle/>
        <a:p>
          <a:pPr rtl="1"/>
          <a:endParaRPr lang="fa-IR"/>
        </a:p>
      </dgm:t>
    </dgm:pt>
    <dgm:pt modelId="{E02DE18A-594C-4BCE-958B-6CAAA2A97268}" type="pres">
      <dgm:prSet presAssocID="{74545A56-DD02-40D8-8D3B-F3B4E681914B}" presName="hierChild3" presStyleCnt="0"/>
      <dgm:spPr/>
    </dgm:pt>
  </dgm:ptLst>
  <dgm:cxnLst>
    <dgm:cxn modelId="{CDF126B9-D286-4A81-B5D2-9AFCCACB0207}" type="presOf" srcId="{07542F24-AD2E-4628-B47D-EB548CDE4731}" destId="{8859DC51-FAAA-406B-8B0A-DCC3D22BF5E0}" srcOrd="0" destOrd="0" presId="urn:microsoft.com/office/officeart/2005/8/layout/hierarchy1"/>
    <dgm:cxn modelId="{5C0DFC6C-128C-4C15-A796-E8FBE3065E2F}" type="presOf" srcId="{947349D0-1DF6-444D-809E-E9465666F25A}" destId="{1FF4A553-9B33-4467-B689-DC4FBFBE6DA2}" srcOrd="0" destOrd="0" presId="urn:microsoft.com/office/officeart/2005/8/layout/hierarchy1"/>
    <dgm:cxn modelId="{EE2F0B72-83DD-4840-8153-0D7620DBBD9E}" srcId="{AF82AC4C-7900-40C2-BD7D-8142BF8AD11F}" destId="{C3AE6929-E280-4D64-85C9-D2C1565AB9A6}" srcOrd="0" destOrd="0" parTransId="{ABAEB3F0-5ADB-490D-AB05-18C47094EDA9}" sibTransId="{A4365192-1279-4CEC-B0EA-7908958536B5}"/>
    <dgm:cxn modelId="{8893A429-AB9B-436F-9514-0910CF56ED47}" type="presOf" srcId="{4D4D81C3-6D36-4C6E-B083-D65F67FD388B}" destId="{B926ABB2-D12E-4305-9B44-1F6839CA184C}" srcOrd="0" destOrd="0" presId="urn:microsoft.com/office/officeart/2005/8/layout/hierarchy1"/>
    <dgm:cxn modelId="{3E5B2D4F-E69C-4339-B7D4-0716F8C2DA26}" srcId="{79470E84-3B48-45E1-8D81-ACA794B78D15}" destId="{AF82AC4C-7900-40C2-BD7D-8142BF8AD11F}" srcOrd="1" destOrd="0" parTransId="{EF1FB22B-1F7D-4159-88DD-C384958EC356}" sibTransId="{185494F8-8E2A-4D05-AF29-D362EC8EB526}"/>
    <dgm:cxn modelId="{DDBFA8A2-253A-41AF-AC65-760D15FFE559}" type="presOf" srcId="{6FDEAB78-48C0-4247-BE81-7D29C254C711}" destId="{846FD2B5-BF5F-4917-B885-2EC9A38953B8}" srcOrd="0" destOrd="0" presId="urn:microsoft.com/office/officeart/2005/8/layout/hierarchy1"/>
    <dgm:cxn modelId="{6B2742F9-234C-4D30-82E7-7FA5414B83BD}" srcId="{947349D0-1DF6-444D-809E-E9465666F25A}" destId="{9D3AE0D9-962D-4518-A814-73038F211B53}" srcOrd="0" destOrd="0" parTransId="{6B3D1C17-A9E4-47F2-A0F3-240441F07CA9}" sibTransId="{D2648E43-D93A-40E5-A39E-468721558723}"/>
    <dgm:cxn modelId="{6E46590B-F216-4470-AFA2-1C0E044722B8}" type="presOf" srcId="{2D72241C-7E01-4F74-876B-E490BBFB3D55}" destId="{AD133182-A70A-457A-97A9-35BE4C293121}" srcOrd="0" destOrd="0" presId="urn:microsoft.com/office/officeart/2005/8/layout/hierarchy1"/>
    <dgm:cxn modelId="{D35FE962-BD18-4E50-A78E-023DDC33F191}" type="presOf" srcId="{79470E84-3B48-45E1-8D81-ACA794B78D15}" destId="{969A6DAE-21B0-43DB-A094-1EE53C38A754}" srcOrd="0" destOrd="0" presId="urn:microsoft.com/office/officeart/2005/8/layout/hierarchy1"/>
    <dgm:cxn modelId="{AE23B6FA-6767-4F69-9B88-B9C467BC3AA2}" type="presOf" srcId="{ABAEB3F0-5ADB-490D-AB05-18C47094EDA9}" destId="{E3008781-3862-479F-AF92-444644187446}" srcOrd="0" destOrd="0" presId="urn:microsoft.com/office/officeart/2005/8/layout/hierarchy1"/>
    <dgm:cxn modelId="{49DE9CF0-A049-41BF-8B4D-39FBFED8720B}" type="presOf" srcId="{AF82AC4C-7900-40C2-BD7D-8142BF8AD11F}" destId="{1B94B69E-618C-4768-9D46-FD25305DC235}" srcOrd="0" destOrd="0" presId="urn:microsoft.com/office/officeart/2005/8/layout/hierarchy1"/>
    <dgm:cxn modelId="{BE922842-C567-485A-A48B-48C2F1845AAF}" type="presOf" srcId="{9D3AE0D9-962D-4518-A814-73038F211B53}" destId="{BCD4C9CB-029C-4993-8BBD-B16F6C79F69A}" srcOrd="0" destOrd="0" presId="urn:microsoft.com/office/officeart/2005/8/layout/hierarchy1"/>
    <dgm:cxn modelId="{2556CB5E-B527-40D6-BAF3-8479BB96AFC7}" type="presOf" srcId="{1D18B33E-5BB5-4BB0-BF71-693ABDDB1E12}" destId="{9B6E16FB-B635-445D-AE5D-0E4ACDE7CBC2}" srcOrd="0" destOrd="0" presId="urn:microsoft.com/office/officeart/2005/8/layout/hierarchy1"/>
    <dgm:cxn modelId="{2B6FB6A4-F330-490A-B5C0-DCCE107D7B1A}" srcId="{947349D0-1DF6-444D-809E-E9465666F25A}" destId="{4D4D81C3-6D36-4C6E-B083-D65F67FD388B}" srcOrd="1" destOrd="0" parTransId="{2D72241C-7E01-4F74-876B-E490BBFB3D55}" sibTransId="{B92F375D-0F78-4126-BE0E-FAACAE494F6D}"/>
    <dgm:cxn modelId="{C22AE0A1-C6C0-4329-99D9-210951AFC4DF}" type="presOf" srcId="{C3AE6929-E280-4D64-85C9-D2C1565AB9A6}" destId="{28BD9985-F9D5-459F-AF24-8D6547FD4313}" srcOrd="0" destOrd="0" presId="urn:microsoft.com/office/officeart/2005/8/layout/hierarchy1"/>
    <dgm:cxn modelId="{EADF6A2F-2E5B-4F3D-906B-1731716B5250}" srcId="{07542F24-AD2E-4628-B47D-EB548CDE4731}" destId="{79470E84-3B48-45E1-8D81-ACA794B78D15}" srcOrd="0" destOrd="0" parTransId="{24A543DD-6C06-4B2A-BE46-710BAA54D9DD}" sibTransId="{E3F2DDBF-3D44-4A08-AAF7-D5D266B1164C}"/>
    <dgm:cxn modelId="{3D90E76D-195A-4363-AE21-36DD9E051B0C}" srcId="{1D18B33E-5BB5-4BB0-BF71-693ABDDB1E12}" destId="{74545A56-DD02-40D8-8D3B-F3B4E681914B}" srcOrd="0" destOrd="0" parTransId="{A98A83BD-EE62-4B04-A250-FDFF58124F3D}" sibTransId="{AC6CDCE4-2618-44C4-BFC9-6119E6C0974A}"/>
    <dgm:cxn modelId="{9E2FCAB2-D1B4-4796-8DAF-89D71A102385}" srcId="{07542F24-AD2E-4628-B47D-EB548CDE4731}" destId="{1D18B33E-5BB5-4BB0-BF71-693ABDDB1E12}" srcOrd="1" destOrd="0" parTransId="{FBF59F2C-8322-4809-B6AA-462B36FF95BD}" sibTransId="{4F6005DD-9F66-467A-A7EA-73FCC37477A3}"/>
    <dgm:cxn modelId="{D9ECEA6C-45AE-4E87-9C94-5573358F45CB}" type="presOf" srcId="{EF1FB22B-1F7D-4159-88DD-C384958EC356}" destId="{14A56E17-A8C6-4FE0-98EC-337EBB67EF50}" srcOrd="0" destOrd="0" presId="urn:microsoft.com/office/officeart/2005/8/layout/hierarchy1"/>
    <dgm:cxn modelId="{FD878BAF-4430-4A67-81F2-5C8A8C779902}" type="presOf" srcId="{A98A83BD-EE62-4B04-A250-FDFF58124F3D}" destId="{D70617BD-1E00-48F2-A9F1-A7E4CCDFE792}" srcOrd="0" destOrd="0" presId="urn:microsoft.com/office/officeart/2005/8/layout/hierarchy1"/>
    <dgm:cxn modelId="{B3847D6E-8C3F-430B-8312-742596929E93}" type="presOf" srcId="{6B3D1C17-A9E4-47F2-A0F3-240441F07CA9}" destId="{F9D7A8CB-F176-473F-B562-C18C882BF7EB}" srcOrd="0" destOrd="0" presId="urn:microsoft.com/office/officeart/2005/8/layout/hierarchy1"/>
    <dgm:cxn modelId="{79B107FE-E4B1-4089-B77E-EE2C78FDD0DD}" type="presOf" srcId="{74545A56-DD02-40D8-8D3B-F3B4E681914B}" destId="{5C0AF34D-0ADB-4BF7-84C7-670681E6F9F9}" srcOrd="0" destOrd="0" presId="urn:microsoft.com/office/officeart/2005/8/layout/hierarchy1"/>
    <dgm:cxn modelId="{E0B7281A-6367-429E-B277-9DB67EF1081A}" srcId="{79470E84-3B48-45E1-8D81-ACA794B78D15}" destId="{947349D0-1DF6-444D-809E-E9465666F25A}" srcOrd="0" destOrd="0" parTransId="{6FDEAB78-48C0-4247-BE81-7D29C254C711}" sibTransId="{FC602488-1093-46A2-A776-A51B9729F705}"/>
    <dgm:cxn modelId="{6C2D93BD-0F2B-491F-AE1D-B129F11A42A2}" type="presParOf" srcId="{8859DC51-FAAA-406B-8B0A-DCC3D22BF5E0}" destId="{62FEE499-A1E4-4B77-9CB6-618FBB24D111}" srcOrd="0" destOrd="0" presId="urn:microsoft.com/office/officeart/2005/8/layout/hierarchy1"/>
    <dgm:cxn modelId="{0D983C76-F99B-405B-ABBF-06067DFDC443}" type="presParOf" srcId="{62FEE499-A1E4-4B77-9CB6-618FBB24D111}" destId="{2AE0C8B6-08E0-4FED-BB26-8C3CCF9A5FBE}" srcOrd="0" destOrd="0" presId="urn:microsoft.com/office/officeart/2005/8/layout/hierarchy1"/>
    <dgm:cxn modelId="{0145830E-CC12-470F-9878-9C049656EEC3}" type="presParOf" srcId="{2AE0C8B6-08E0-4FED-BB26-8C3CCF9A5FBE}" destId="{32EE99F0-BC1E-41C0-95EA-04CD99638E94}" srcOrd="0" destOrd="0" presId="urn:microsoft.com/office/officeart/2005/8/layout/hierarchy1"/>
    <dgm:cxn modelId="{C1BDF411-A808-4CE4-995C-05DC3D62AFC5}" type="presParOf" srcId="{2AE0C8B6-08E0-4FED-BB26-8C3CCF9A5FBE}" destId="{969A6DAE-21B0-43DB-A094-1EE53C38A754}" srcOrd="1" destOrd="0" presId="urn:microsoft.com/office/officeart/2005/8/layout/hierarchy1"/>
    <dgm:cxn modelId="{E37FC46A-5385-4032-A0E6-1521E550A9F1}" type="presParOf" srcId="{62FEE499-A1E4-4B77-9CB6-618FBB24D111}" destId="{C3379AF0-DA71-4E07-BBD7-23F39A6CAB27}" srcOrd="1" destOrd="0" presId="urn:microsoft.com/office/officeart/2005/8/layout/hierarchy1"/>
    <dgm:cxn modelId="{1DAE3E8A-A408-4431-B186-B4E3D444704D}" type="presParOf" srcId="{C3379AF0-DA71-4E07-BBD7-23F39A6CAB27}" destId="{846FD2B5-BF5F-4917-B885-2EC9A38953B8}" srcOrd="0" destOrd="0" presId="urn:microsoft.com/office/officeart/2005/8/layout/hierarchy1"/>
    <dgm:cxn modelId="{3809B997-0D74-44A5-94C2-AF3377618F5C}" type="presParOf" srcId="{C3379AF0-DA71-4E07-BBD7-23F39A6CAB27}" destId="{6F324184-0A85-4B9C-93A9-B4FFBB3BBE07}" srcOrd="1" destOrd="0" presId="urn:microsoft.com/office/officeart/2005/8/layout/hierarchy1"/>
    <dgm:cxn modelId="{A105103F-18B9-4DEC-9C2D-C974A177E7E2}" type="presParOf" srcId="{6F324184-0A85-4B9C-93A9-B4FFBB3BBE07}" destId="{FC8A234D-EB0B-4AAF-8B7A-90F39FE3A650}" srcOrd="0" destOrd="0" presId="urn:microsoft.com/office/officeart/2005/8/layout/hierarchy1"/>
    <dgm:cxn modelId="{6B91FAE8-32E2-4B08-AADF-8DC7AF080EDE}" type="presParOf" srcId="{FC8A234D-EB0B-4AAF-8B7A-90F39FE3A650}" destId="{78EC5D37-B1F5-43A6-B980-B68B828BD6A5}" srcOrd="0" destOrd="0" presId="urn:microsoft.com/office/officeart/2005/8/layout/hierarchy1"/>
    <dgm:cxn modelId="{8A98F8C8-3F78-4D93-B876-011AD2EA7059}" type="presParOf" srcId="{FC8A234D-EB0B-4AAF-8B7A-90F39FE3A650}" destId="{1FF4A553-9B33-4467-B689-DC4FBFBE6DA2}" srcOrd="1" destOrd="0" presId="urn:microsoft.com/office/officeart/2005/8/layout/hierarchy1"/>
    <dgm:cxn modelId="{6870D041-7D6E-4C5C-B44A-3A08EA68E6F6}" type="presParOf" srcId="{6F324184-0A85-4B9C-93A9-B4FFBB3BBE07}" destId="{D54DE03F-4627-48AA-8706-EE2F979AE24E}" srcOrd="1" destOrd="0" presId="urn:microsoft.com/office/officeart/2005/8/layout/hierarchy1"/>
    <dgm:cxn modelId="{F5C829CC-5D52-4F6B-A44A-BA9EA37A5BFF}" type="presParOf" srcId="{D54DE03F-4627-48AA-8706-EE2F979AE24E}" destId="{F9D7A8CB-F176-473F-B562-C18C882BF7EB}" srcOrd="0" destOrd="0" presId="urn:microsoft.com/office/officeart/2005/8/layout/hierarchy1"/>
    <dgm:cxn modelId="{10400B85-6DAD-49DD-9E13-7BE1E6B2DCE0}" type="presParOf" srcId="{D54DE03F-4627-48AA-8706-EE2F979AE24E}" destId="{2E496370-B47D-48D0-8545-81402644E01F}" srcOrd="1" destOrd="0" presId="urn:microsoft.com/office/officeart/2005/8/layout/hierarchy1"/>
    <dgm:cxn modelId="{D005D191-00A8-48D3-90C8-FCC4EC118BC2}" type="presParOf" srcId="{2E496370-B47D-48D0-8545-81402644E01F}" destId="{F731A144-9655-486C-AB9F-5496BD2E22F6}" srcOrd="0" destOrd="0" presId="urn:microsoft.com/office/officeart/2005/8/layout/hierarchy1"/>
    <dgm:cxn modelId="{6D0968A9-0779-408F-8909-C4B4B5391381}" type="presParOf" srcId="{F731A144-9655-486C-AB9F-5496BD2E22F6}" destId="{E7E5AD6C-E8D7-4F2B-A4D3-FA81232FC140}" srcOrd="0" destOrd="0" presId="urn:microsoft.com/office/officeart/2005/8/layout/hierarchy1"/>
    <dgm:cxn modelId="{070D987F-A04C-4471-BB97-69AF33D5F40D}" type="presParOf" srcId="{F731A144-9655-486C-AB9F-5496BD2E22F6}" destId="{BCD4C9CB-029C-4993-8BBD-B16F6C79F69A}" srcOrd="1" destOrd="0" presId="urn:microsoft.com/office/officeart/2005/8/layout/hierarchy1"/>
    <dgm:cxn modelId="{B02B74A9-CFD9-482F-8088-1D057C4831EB}" type="presParOf" srcId="{2E496370-B47D-48D0-8545-81402644E01F}" destId="{59FD9D3E-F041-4291-A904-C6862B12213E}" srcOrd="1" destOrd="0" presId="urn:microsoft.com/office/officeart/2005/8/layout/hierarchy1"/>
    <dgm:cxn modelId="{81722A6A-7AD2-4BED-ACAA-E7E1837D6DE0}" type="presParOf" srcId="{D54DE03F-4627-48AA-8706-EE2F979AE24E}" destId="{AD133182-A70A-457A-97A9-35BE4C293121}" srcOrd="2" destOrd="0" presId="urn:microsoft.com/office/officeart/2005/8/layout/hierarchy1"/>
    <dgm:cxn modelId="{2A1BF9B6-1609-489D-A906-69FD5AED7D0F}" type="presParOf" srcId="{D54DE03F-4627-48AA-8706-EE2F979AE24E}" destId="{1EA54E58-2FCA-4C56-8911-767EEF45509D}" srcOrd="3" destOrd="0" presId="urn:microsoft.com/office/officeart/2005/8/layout/hierarchy1"/>
    <dgm:cxn modelId="{61F5914E-A7D8-4652-A6DB-7E54BC117244}" type="presParOf" srcId="{1EA54E58-2FCA-4C56-8911-767EEF45509D}" destId="{073BDEA8-D325-44D0-8412-DBF07393DDE9}" srcOrd="0" destOrd="0" presId="urn:microsoft.com/office/officeart/2005/8/layout/hierarchy1"/>
    <dgm:cxn modelId="{B4B1821E-F882-4566-8A15-841EEF6E0379}" type="presParOf" srcId="{073BDEA8-D325-44D0-8412-DBF07393DDE9}" destId="{E563A971-D47E-47DE-89D0-AE6C7AF58CE0}" srcOrd="0" destOrd="0" presId="urn:microsoft.com/office/officeart/2005/8/layout/hierarchy1"/>
    <dgm:cxn modelId="{0F845F45-D325-40F2-B981-55C8A0CCAFA4}" type="presParOf" srcId="{073BDEA8-D325-44D0-8412-DBF07393DDE9}" destId="{B926ABB2-D12E-4305-9B44-1F6839CA184C}" srcOrd="1" destOrd="0" presId="urn:microsoft.com/office/officeart/2005/8/layout/hierarchy1"/>
    <dgm:cxn modelId="{43972160-78D0-43A5-838B-82E8D8589A2C}" type="presParOf" srcId="{1EA54E58-2FCA-4C56-8911-767EEF45509D}" destId="{B0BF5E60-B262-4559-BCC9-BD0B842E8C45}" srcOrd="1" destOrd="0" presId="urn:microsoft.com/office/officeart/2005/8/layout/hierarchy1"/>
    <dgm:cxn modelId="{146138F3-BA88-4488-A3A1-4DAAC705543C}" type="presParOf" srcId="{C3379AF0-DA71-4E07-BBD7-23F39A6CAB27}" destId="{14A56E17-A8C6-4FE0-98EC-337EBB67EF50}" srcOrd="2" destOrd="0" presId="urn:microsoft.com/office/officeart/2005/8/layout/hierarchy1"/>
    <dgm:cxn modelId="{56B5F711-2A7A-48F0-ADAE-13AA596E4FF2}" type="presParOf" srcId="{C3379AF0-DA71-4E07-BBD7-23F39A6CAB27}" destId="{0EB7795E-E53F-4F32-BF64-90FE06B3FBB5}" srcOrd="3" destOrd="0" presId="urn:microsoft.com/office/officeart/2005/8/layout/hierarchy1"/>
    <dgm:cxn modelId="{8E4C6FA9-59DE-41A9-B9E5-10A610E92A4B}" type="presParOf" srcId="{0EB7795E-E53F-4F32-BF64-90FE06B3FBB5}" destId="{7AF7A48F-95A6-46E0-BD0E-AF5A8E101658}" srcOrd="0" destOrd="0" presId="urn:microsoft.com/office/officeart/2005/8/layout/hierarchy1"/>
    <dgm:cxn modelId="{15C4E675-0981-44DA-BE89-DB940E33C68A}" type="presParOf" srcId="{7AF7A48F-95A6-46E0-BD0E-AF5A8E101658}" destId="{44597A98-EDD0-4FF8-A4B8-174E21037DA9}" srcOrd="0" destOrd="0" presId="urn:microsoft.com/office/officeart/2005/8/layout/hierarchy1"/>
    <dgm:cxn modelId="{0CB05DE0-45CC-4C8F-BF2D-380F240D6A28}" type="presParOf" srcId="{7AF7A48F-95A6-46E0-BD0E-AF5A8E101658}" destId="{1B94B69E-618C-4768-9D46-FD25305DC235}" srcOrd="1" destOrd="0" presId="urn:microsoft.com/office/officeart/2005/8/layout/hierarchy1"/>
    <dgm:cxn modelId="{C448B091-C369-42BE-85D6-44F8E22170E0}" type="presParOf" srcId="{0EB7795E-E53F-4F32-BF64-90FE06B3FBB5}" destId="{54AA70F1-BA65-4622-A7BB-AC41A62E4DC9}" srcOrd="1" destOrd="0" presId="urn:microsoft.com/office/officeart/2005/8/layout/hierarchy1"/>
    <dgm:cxn modelId="{25958E53-8566-43C3-9391-53B9709D5BE9}" type="presParOf" srcId="{54AA70F1-BA65-4622-A7BB-AC41A62E4DC9}" destId="{E3008781-3862-479F-AF92-444644187446}" srcOrd="0" destOrd="0" presId="urn:microsoft.com/office/officeart/2005/8/layout/hierarchy1"/>
    <dgm:cxn modelId="{8CE82CEF-704D-4A26-A586-7E9DA369ED2C}" type="presParOf" srcId="{54AA70F1-BA65-4622-A7BB-AC41A62E4DC9}" destId="{DE3CB4FE-DBAE-4DDE-8FCB-B640369ED170}" srcOrd="1" destOrd="0" presId="urn:microsoft.com/office/officeart/2005/8/layout/hierarchy1"/>
    <dgm:cxn modelId="{07648195-4349-4FA5-AF0E-5B0EDD34BF02}" type="presParOf" srcId="{DE3CB4FE-DBAE-4DDE-8FCB-B640369ED170}" destId="{92ABF592-F37C-4E0B-8FA6-F6372BEB62D2}" srcOrd="0" destOrd="0" presId="urn:microsoft.com/office/officeart/2005/8/layout/hierarchy1"/>
    <dgm:cxn modelId="{75422889-A553-4279-A37F-AED7C1D46195}" type="presParOf" srcId="{92ABF592-F37C-4E0B-8FA6-F6372BEB62D2}" destId="{36ADEA6B-D1B1-45C5-BCB3-C41908A79625}" srcOrd="0" destOrd="0" presId="urn:microsoft.com/office/officeart/2005/8/layout/hierarchy1"/>
    <dgm:cxn modelId="{3EEE0A54-0A64-4FFF-87AD-69F5F049C562}" type="presParOf" srcId="{92ABF592-F37C-4E0B-8FA6-F6372BEB62D2}" destId="{28BD9985-F9D5-459F-AF24-8D6547FD4313}" srcOrd="1" destOrd="0" presId="urn:microsoft.com/office/officeart/2005/8/layout/hierarchy1"/>
    <dgm:cxn modelId="{0CA9F1B6-4432-4C21-AFA9-1C74065D8651}" type="presParOf" srcId="{DE3CB4FE-DBAE-4DDE-8FCB-B640369ED170}" destId="{8E7B0C3B-7A75-47A0-9C6E-7051B4B7CF2D}" srcOrd="1" destOrd="0" presId="urn:microsoft.com/office/officeart/2005/8/layout/hierarchy1"/>
    <dgm:cxn modelId="{C533E1A3-17E1-4C2D-ADC0-ABAFB5C5D77A}" type="presParOf" srcId="{8859DC51-FAAA-406B-8B0A-DCC3D22BF5E0}" destId="{BF7AD6B2-B42E-4510-BA1E-035D4E99EAE3}" srcOrd="1" destOrd="0" presId="urn:microsoft.com/office/officeart/2005/8/layout/hierarchy1"/>
    <dgm:cxn modelId="{A8B907B2-30E2-410B-B39F-32790EF7CE7C}" type="presParOf" srcId="{BF7AD6B2-B42E-4510-BA1E-035D4E99EAE3}" destId="{28F1C4C0-F5A1-4D66-996A-757865C4D347}" srcOrd="0" destOrd="0" presId="urn:microsoft.com/office/officeart/2005/8/layout/hierarchy1"/>
    <dgm:cxn modelId="{70ED63A7-B860-47DD-9587-DD6417CC69CF}" type="presParOf" srcId="{28F1C4C0-F5A1-4D66-996A-757865C4D347}" destId="{675CF955-D65B-432E-A411-A1AFA7763233}" srcOrd="0" destOrd="0" presId="urn:microsoft.com/office/officeart/2005/8/layout/hierarchy1"/>
    <dgm:cxn modelId="{601E23B5-4ABF-4A09-9646-F439789391BB}" type="presParOf" srcId="{28F1C4C0-F5A1-4D66-996A-757865C4D347}" destId="{9B6E16FB-B635-445D-AE5D-0E4ACDE7CBC2}" srcOrd="1" destOrd="0" presId="urn:microsoft.com/office/officeart/2005/8/layout/hierarchy1"/>
    <dgm:cxn modelId="{0FE9234D-2A48-40E2-8623-2AF91A3872ED}" type="presParOf" srcId="{BF7AD6B2-B42E-4510-BA1E-035D4E99EAE3}" destId="{3BCCDD56-15E6-4CD2-AB7D-C1B0B2219B16}" srcOrd="1" destOrd="0" presId="urn:microsoft.com/office/officeart/2005/8/layout/hierarchy1"/>
    <dgm:cxn modelId="{A9F2EAA7-EA62-4FF3-B2C2-7F04A32F9B5D}" type="presParOf" srcId="{3BCCDD56-15E6-4CD2-AB7D-C1B0B2219B16}" destId="{D70617BD-1E00-48F2-A9F1-A7E4CCDFE792}" srcOrd="0" destOrd="0" presId="urn:microsoft.com/office/officeart/2005/8/layout/hierarchy1"/>
    <dgm:cxn modelId="{E1279D5C-BC44-4BA8-942D-B99871875974}" type="presParOf" srcId="{3BCCDD56-15E6-4CD2-AB7D-C1B0B2219B16}" destId="{AE061A1E-3DDA-44EF-B044-03190D855F7A}" srcOrd="1" destOrd="0" presId="urn:microsoft.com/office/officeart/2005/8/layout/hierarchy1"/>
    <dgm:cxn modelId="{117D536D-75D3-4BC9-A4D4-8B93166A5A23}" type="presParOf" srcId="{AE061A1E-3DDA-44EF-B044-03190D855F7A}" destId="{80384EDC-7FFB-476E-AD42-066618DECEFF}" srcOrd="0" destOrd="0" presId="urn:microsoft.com/office/officeart/2005/8/layout/hierarchy1"/>
    <dgm:cxn modelId="{EA1FDEE3-0852-4829-B8CC-1AFF5288E278}" type="presParOf" srcId="{80384EDC-7FFB-476E-AD42-066618DECEFF}" destId="{3D8C6578-529B-412A-AFE5-10BDE0145C63}" srcOrd="0" destOrd="0" presId="urn:microsoft.com/office/officeart/2005/8/layout/hierarchy1"/>
    <dgm:cxn modelId="{D297EB29-419D-445F-8AE0-DD4BE3124C71}" type="presParOf" srcId="{80384EDC-7FFB-476E-AD42-066618DECEFF}" destId="{5C0AF34D-0ADB-4BF7-84C7-670681E6F9F9}" srcOrd="1" destOrd="0" presId="urn:microsoft.com/office/officeart/2005/8/layout/hierarchy1"/>
    <dgm:cxn modelId="{27E12317-4E7D-4A47-B053-3F7031A7C1B7}" type="presParOf" srcId="{AE061A1E-3DDA-44EF-B044-03190D855F7A}" destId="{E02DE18A-594C-4BCE-958B-6CAAA2A9726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77F7CA2-8560-4DD6-AB54-848A914FA877}" type="doc">
      <dgm:prSet loTypeId="urn:microsoft.com/office/officeart/2005/8/layout/hProcess3" loCatId="process" qsTypeId="urn:microsoft.com/office/officeart/2005/8/quickstyle/simple1" qsCatId="simple" csTypeId="urn:microsoft.com/office/officeart/2005/8/colors/accent1_2" csCatId="accent1" phldr="1"/>
      <dgm:spPr/>
    </dgm:pt>
    <dgm:pt modelId="{86B59FE2-DC1D-42C0-B44F-93785B5BB33F}">
      <dgm:prSet phldrT="[Text]" phldr="1"/>
      <dgm:spPr/>
      <dgm:t>
        <a:bodyPr/>
        <a:lstStyle/>
        <a:p>
          <a:pPr rtl="1"/>
          <a:endParaRPr lang="fa-IR" dirty="0"/>
        </a:p>
      </dgm:t>
    </dgm:pt>
    <dgm:pt modelId="{5B8385E1-E464-4A4C-953F-27989B174D5A}" type="parTrans" cxnId="{6B1F8420-C756-4BEF-859C-C9B70BC0A754}">
      <dgm:prSet/>
      <dgm:spPr/>
      <dgm:t>
        <a:bodyPr/>
        <a:lstStyle/>
        <a:p>
          <a:endParaRPr lang="en-US"/>
        </a:p>
      </dgm:t>
    </dgm:pt>
    <dgm:pt modelId="{253F0443-0288-43AB-86ED-E4F4C820CB74}" type="sibTrans" cxnId="{6B1F8420-C756-4BEF-859C-C9B70BC0A754}">
      <dgm:prSet/>
      <dgm:spPr/>
      <dgm:t>
        <a:bodyPr/>
        <a:lstStyle/>
        <a:p>
          <a:endParaRPr lang="en-US"/>
        </a:p>
      </dgm:t>
    </dgm:pt>
    <dgm:pt modelId="{7D4984FF-7667-4BAF-84B9-C16DB2CA799B}">
      <dgm:prSet phldrT="[Text]" custT="1"/>
      <dgm:spPr/>
      <dgm:t>
        <a:bodyPr/>
        <a:lstStyle/>
        <a:p>
          <a:pPr algn="just" rtl="1"/>
          <a:r>
            <a:rPr lang="ar-SA" sz="2000" dirty="0" smtClean="0"/>
            <a:t>منشا اختلاف غالب كساني كه غنا را در مفهوم شرعي آن حرام دانسته ولي غناي در عرف را اعم از غناي در شرع مي‌دانند (مانند آيت الله خويي) و كساني كه غنا در مفهوم شرعي و عرفي آن را تفاوت قائل نبوده و آن را به دو نوع حلال و حرام تقسيم كرده‌اند (مانند امام خميني) آن است كه گروه اول غنا را حقيقت شرعيه دانسته‌اند و اصل بودن حقيقت شرعيه را پذيرفته‌اند. ولي گروه دوم غنا را حقيقت شرعيه نمي‌دانند و اصل بودن حقيقت شرعيه را نپذيرفته‌اند. </a:t>
          </a:r>
          <a:endParaRPr lang="fa-IR" sz="2000" dirty="0"/>
        </a:p>
      </dgm:t>
    </dgm:pt>
    <dgm:pt modelId="{EA0095DC-B4AD-49D8-8C12-F4B33836D255}" type="parTrans" cxnId="{35547358-89FF-4C76-A3F2-FEF62F91C685}">
      <dgm:prSet/>
      <dgm:spPr/>
      <dgm:t>
        <a:bodyPr/>
        <a:lstStyle/>
        <a:p>
          <a:endParaRPr lang="en-US"/>
        </a:p>
      </dgm:t>
    </dgm:pt>
    <dgm:pt modelId="{DAB22B9D-28C9-4DC9-86A3-8D3FE21A7640}" type="sibTrans" cxnId="{35547358-89FF-4C76-A3F2-FEF62F91C685}">
      <dgm:prSet/>
      <dgm:spPr/>
      <dgm:t>
        <a:bodyPr/>
        <a:lstStyle/>
        <a:p>
          <a:endParaRPr lang="en-US"/>
        </a:p>
      </dgm:t>
    </dgm:pt>
    <dgm:pt modelId="{73C48E53-E568-4E88-8FDD-611B9B2B26A3}">
      <dgm:prSet phldrT="[Text]" phldr="1"/>
      <dgm:spPr/>
      <dgm:t>
        <a:bodyPr/>
        <a:lstStyle/>
        <a:p>
          <a:pPr rtl="1"/>
          <a:endParaRPr lang="fa-IR" dirty="0"/>
        </a:p>
      </dgm:t>
    </dgm:pt>
    <dgm:pt modelId="{ABCB3FB3-5594-4282-8DF3-FE4BB30DEE14}" type="parTrans" cxnId="{19106E05-2966-4503-A551-B43D283A8C4F}">
      <dgm:prSet/>
      <dgm:spPr/>
      <dgm:t>
        <a:bodyPr/>
        <a:lstStyle/>
        <a:p>
          <a:endParaRPr lang="en-US"/>
        </a:p>
      </dgm:t>
    </dgm:pt>
    <dgm:pt modelId="{5F0453A3-666F-463D-A184-0E6C76F604AA}" type="sibTrans" cxnId="{19106E05-2966-4503-A551-B43D283A8C4F}">
      <dgm:prSet/>
      <dgm:spPr/>
      <dgm:t>
        <a:bodyPr/>
        <a:lstStyle/>
        <a:p>
          <a:endParaRPr lang="en-US"/>
        </a:p>
      </dgm:t>
    </dgm:pt>
    <dgm:pt modelId="{AB7F1A48-FD81-4FE7-A241-F637176CD6F9}" type="pres">
      <dgm:prSet presAssocID="{277F7CA2-8560-4DD6-AB54-848A914FA877}" presName="Name0" presStyleCnt="0">
        <dgm:presLayoutVars>
          <dgm:dir/>
          <dgm:animLvl val="lvl"/>
          <dgm:resizeHandles val="exact"/>
        </dgm:presLayoutVars>
      </dgm:prSet>
      <dgm:spPr/>
    </dgm:pt>
    <dgm:pt modelId="{CD4A3077-F4D9-46DA-A3F6-CFD0501DBA3F}" type="pres">
      <dgm:prSet presAssocID="{277F7CA2-8560-4DD6-AB54-848A914FA877}" presName="dummy" presStyleCnt="0"/>
      <dgm:spPr/>
    </dgm:pt>
    <dgm:pt modelId="{DF1F1DBC-EA2C-49DC-B821-F44E7CF21E50}" type="pres">
      <dgm:prSet presAssocID="{277F7CA2-8560-4DD6-AB54-848A914FA877}" presName="linH" presStyleCnt="0"/>
      <dgm:spPr/>
    </dgm:pt>
    <dgm:pt modelId="{00592322-668A-41B5-B516-1D9B3B71B133}" type="pres">
      <dgm:prSet presAssocID="{277F7CA2-8560-4DD6-AB54-848A914FA877}" presName="padding1" presStyleCnt="0"/>
      <dgm:spPr/>
    </dgm:pt>
    <dgm:pt modelId="{4CB6948A-D9A8-4188-AEC4-A1846A118508}" type="pres">
      <dgm:prSet presAssocID="{86B59FE2-DC1D-42C0-B44F-93785B5BB33F}" presName="linV" presStyleCnt="0"/>
      <dgm:spPr/>
    </dgm:pt>
    <dgm:pt modelId="{5A0E6902-6E76-4130-85A2-BE6A084CEE1B}" type="pres">
      <dgm:prSet presAssocID="{86B59FE2-DC1D-42C0-B44F-93785B5BB33F}" presName="spVertical1" presStyleCnt="0"/>
      <dgm:spPr/>
    </dgm:pt>
    <dgm:pt modelId="{859B40B4-641A-4A49-B8A6-1B985FCBF29C}" type="pres">
      <dgm:prSet presAssocID="{86B59FE2-DC1D-42C0-B44F-93785B5BB33F}" presName="parTx" presStyleLbl="revTx" presStyleIdx="0" presStyleCnt="3">
        <dgm:presLayoutVars>
          <dgm:chMax val="0"/>
          <dgm:chPref val="0"/>
          <dgm:bulletEnabled val="1"/>
        </dgm:presLayoutVars>
      </dgm:prSet>
      <dgm:spPr/>
      <dgm:t>
        <a:bodyPr/>
        <a:lstStyle/>
        <a:p>
          <a:endParaRPr lang="en-US"/>
        </a:p>
      </dgm:t>
    </dgm:pt>
    <dgm:pt modelId="{EBC9F4FB-2D23-4D5B-A7B3-38823451BDB3}" type="pres">
      <dgm:prSet presAssocID="{86B59FE2-DC1D-42C0-B44F-93785B5BB33F}" presName="spVertical2" presStyleCnt="0"/>
      <dgm:spPr/>
    </dgm:pt>
    <dgm:pt modelId="{5FD71D96-A9EE-4F6B-9793-073BD8272C35}" type="pres">
      <dgm:prSet presAssocID="{86B59FE2-DC1D-42C0-B44F-93785B5BB33F}" presName="spVertical3" presStyleCnt="0"/>
      <dgm:spPr/>
    </dgm:pt>
    <dgm:pt modelId="{A4B68E72-2E8B-4DFA-AF22-3EC9224194D6}" type="pres">
      <dgm:prSet presAssocID="{253F0443-0288-43AB-86ED-E4F4C820CB74}" presName="space" presStyleCnt="0"/>
      <dgm:spPr/>
    </dgm:pt>
    <dgm:pt modelId="{65BFF8A9-B9E8-480F-9628-E8631097D2C2}" type="pres">
      <dgm:prSet presAssocID="{7D4984FF-7667-4BAF-84B9-C16DB2CA799B}" presName="linV" presStyleCnt="0"/>
      <dgm:spPr/>
    </dgm:pt>
    <dgm:pt modelId="{ED076A04-C5FC-4347-8295-4E0E365DA631}" type="pres">
      <dgm:prSet presAssocID="{7D4984FF-7667-4BAF-84B9-C16DB2CA799B}" presName="spVertical1" presStyleCnt="0"/>
      <dgm:spPr/>
    </dgm:pt>
    <dgm:pt modelId="{C7313A45-F3F9-417B-BBCA-78E31AF33374}" type="pres">
      <dgm:prSet presAssocID="{7D4984FF-7667-4BAF-84B9-C16DB2CA799B}" presName="parTx" presStyleLbl="revTx" presStyleIdx="1" presStyleCnt="3" custScaleX="1159957" custScaleY="284590" custLinFactX="-20697" custLinFactY="565" custLinFactNeighborX="-100000" custLinFactNeighborY="100000">
        <dgm:presLayoutVars>
          <dgm:chMax val="0"/>
          <dgm:chPref val="0"/>
          <dgm:bulletEnabled val="1"/>
        </dgm:presLayoutVars>
      </dgm:prSet>
      <dgm:spPr/>
      <dgm:t>
        <a:bodyPr/>
        <a:lstStyle/>
        <a:p>
          <a:pPr rtl="1"/>
          <a:endParaRPr lang="fa-IR"/>
        </a:p>
      </dgm:t>
    </dgm:pt>
    <dgm:pt modelId="{20F653CB-F60A-4291-AB6D-2FC472FF58DE}" type="pres">
      <dgm:prSet presAssocID="{7D4984FF-7667-4BAF-84B9-C16DB2CA799B}" presName="spVertical2" presStyleCnt="0"/>
      <dgm:spPr/>
    </dgm:pt>
    <dgm:pt modelId="{4D74BD07-DAB7-45FF-BE86-0C71AC11C6BA}" type="pres">
      <dgm:prSet presAssocID="{7D4984FF-7667-4BAF-84B9-C16DB2CA799B}" presName="spVertical3" presStyleCnt="0"/>
      <dgm:spPr/>
    </dgm:pt>
    <dgm:pt modelId="{C3B55E10-170E-433F-8B44-CC04AF67CED6}" type="pres">
      <dgm:prSet presAssocID="{DAB22B9D-28C9-4DC9-86A3-8D3FE21A7640}" presName="space" presStyleCnt="0"/>
      <dgm:spPr/>
    </dgm:pt>
    <dgm:pt modelId="{A1E6CBF0-8BF2-4FEB-9A37-D83B984B7577}" type="pres">
      <dgm:prSet presAssocID="{73C48E53-E568-4E88-8FDD-611B9B2B26A3}" presName="linV" presStyleCnt="0"/>
      <dgm:spPr/>
    </dgm:pt>
    <dgm:pt modelId="{ED4291BE-E812-498E-B23F-CE286DE2F38A}" type="pres">
      <dgm:prSet presAssocID="{73C48E53-E568-4E88-8FDD-611B9B2B26A3}" presName="spVertical1" presStyleCnt="0"/>
      <dgm:spPr/>
    </dgm:pt>
    <dgm:pt modelId="{E89EA3BB-23AD-40FE-9CC6-55F49ACB7F1A}" type="pres">
      <dgm:prSet presAssocID="{73C48E53-E568-4E88-8FDD-611B9B2B26A3}" presName="parTx" presStyleLbl="revTx" presStyleIdx="2" presStyleCnt="3">
        <dgm:presLayoutVars>
          <dgm:chMax val="0"/>
          <dgm:chPref val="0"/>
          <dgm:bulletEnabled val="1"/>
        </dgm:presLayoutVars>
      </dgm:prSet>
      <dgm:spPr/>
      <dgm:t>
        <a:bodyPr/>
        <a:lstStyle/>
        <a:p>
          <a:endParaRPr lang="en-US"/>
        </a:p>
      </dgm:t>
    </dgm:pt>
    <dgm:pt modelId="{99A4E9C8-1A34-4D19-BC2E-F446F4E34BF3}" type="pres">
      <dgm:prSet presAssocID="{73C48E53-E568-4E88-8FDD-611B9B2B26A3}" presName="spVertical2" presStyleCnt="0"/>
      <dgm:spPr/>
    </dgm:pt>
    <dgm:pt modelId="{536B8A03-3679-4929-BCA4-AA3A3F1B3266}" type="pres">
      <dgm:prSet presAssocID="{73C48E53-E568-4E88-8FDD-611B9B2B26A3}" presName="spVertical3" presStyleCnt="0"/>
      <dgm:spPr/>
    </dgm:pt>
    <dgm:pt modelId="{759AF67D-2C9B-415C-81E0-55FD42D9B68C}" type="pres">
      <dgm:prSet presAssocID="{277F7CA2-8560-4DD6-AB54-848A914FA877}" presName="padding2" presStyleCnt="0"/>
      <dgm:spPr/>
    </dgm:pt>
    <dgm:pt modelId="{EC1AD78F-F23B-40C9-AA3A-F038E8663C11}" type="pres">
      <dgm:prSet presAssocID="{277F7CA2-8560-4DD6-AB54-848A914FA877}" presName="negArrow" presStyleCnt="0"/>
      <dgm:spPr/>
    </dgm:pt>
    <dgm:pt modelId="{3D09132E-A418-4463-866A-65D57A3A7BF8}" type="pres">
      <dgm:prSet presAssocID="{277F7CA2-8560-4DD6-AB54-848A914FA877}" presName="backgroundArrow" presStyleLbl="node1" presStyleIdx="0" presStyleCnt="1" custScaleY="217447" custLinFactNeighborX="-1737" custLinFactNeighborY="9448"/>
      <dgm:spPr/>
    </dgm:pt>
  </dgm:ptLst>
  <dgm:cxnLst>
    <dgm:cxn modelId="{F4CE7CDA-BEDE-449C-9434-55A6C63424AA}" type="presOf" srcId="{277F7CA2-8560-4DD6-AB54-848A914FA877}" destId="{AB7F1A48-FD81-4FE7-A241-F637176CD6F9}" srcOrd="0" destOrd="0" presId="urn:microsoft.com/office/officeart/2005/8/layout/hProcess3"/>
    <dgm:cxn modelId="{E314AA14-3119-4846-B242-B99B8EBCC80A}" type="presOf" srcId="{86B59FE2-DC1D-42C0-B44F-93785B5BB33F}" destId="{859B40B4-641A-4A49-B8A6-1B985FCBF29C}" srcOrd="0" destOrd="0" presId="urn:microsoft.com/office/officeart/2005/8/layout/hProcess3"/>
    <dgm:cxn modelId="{F535E2F2-0A52-4526-AB51-A783FB2AD564}" type="presOf" srcId="{7D4984FF-7667-4BAF-84B9-C16DB2CA799B}" destId="{C7313A45-F3F9-417B-BBCA-78E31AF33374}" srcOrd="0" destOrd="0" presId="urn:microsoft.com/office/officeart/2005/8/layout/hProcess3"/>
    <dgm:cxn modelId="{6B1F8420-C756-4BEF-859C-C9B70BC0A754}" srcId="{277F7CA2-8560-4DD6-AB54-848A914FA877}" destId="{86B59FE2-DC1D-42C0-B44F-93785B5BB33F}" srcOrd="0" destOrd="0" parTransId="{5B8385E1-E464-4A4C-953F-27989B174D5A}" sibTransId="{253F0443-0288-43AB-86ED-E4F4C820CB74}"/>
    <dgm:cxn modelId="{35547358-89FF-4C76-A3F2-FEF62F91C685}" srcId="{277F7CA2-8560-4DD6-AB54-848A914FA877}" destId="{7D4984FF-7667-4BAF-84B9-C16DB2CA799B}" srcOrd="1" destOrd="0" parTransId="{EA0095DC-B4AD-49D8-8C12-F4B33836D255}" sibTransId="{DAB22B9D-28C9-4DC9-86A3-8D3FE21A7640}"/>
    <dgm:cxn modelId="{506F4922-5F6E-4C1E-B571-CC7FED130F90}" type="presOf" srcId="{73C48E53-E568-4E88-8FDD-611B9B2B26A3}" destId="{E89EA3BB-23AD-40FE-9CC6-55F49ACB7F1A}" srcOrd="0" destOrd="0" presId="urn:microsoft.com/office/officeart/2005/8/layout/hProcess3"/>
    <dgm:cxn modelId="{19106E05-2966-4503-A551-B43D283A8C4F}" srcId="{277F7CA2-8560-4DD6-AB54-848A914FA877}" destId="{73C48E53-E568-4E88-8FDD-611B9B2B26A3}" srcOrd="2" destOrd="0" parTransId="{ABCB3FB3-5594-4282-8DF3-FE4BB30DEE14}" sibTransId="{5F0453A3-666F-463D-A184-0E6C76F604AA}"/>
    <dgm:cxn modelId="{27E7BF92-5A61-4F0D-B0D2-EDE7E3365F65}" type="presParOf" srcId="{AB7F1A48-FD81-4FE7-A241-F637176CD6F9}" destId="{CD4A3077-F4D9-46DA-A3F6-CFD0501DBA3F}" srcOrd="0" destOrd="0" presId="urn:microsoft.com/office/officeart/2005/8/layout/hProcess3"/>
    <dgm:cxn modelId="{BED31DE8-757A-4327-8DA2-9E7F957F6090}" type="presParOf" srcId="{AB7F1A48-FD81-4FE7-A241-F637176CD6F9}" destId="{DF1F1DBC-EA2C-49DC-B821-F44E7CF21E50}" srcOrd="1" destOrd="0" presId="urn:microsoft.com/office/officeart/2005/8/layout/hProcess3"/>
    <dgm:cxn modelId="{5B0C0F0F-2A6F-4C99-BF4D-58B3B23BAAFE}" type="presParOf" srcId="{DF1F1DBC-EA2C-49DC-B821-F44E7CF21E50}" destId="{00592322-668A-41B5-B516-1D9B3B71B133}" srcOrd="0" destOrd="0" presId="urn:microsoft.com/office/officeart/2005/8/layout/hProcess3"/>
    <dgm:cxn modelId="{0B6B8028-D201-4345-ABCC-4F560051E0FD}" type="presParOf" srcId="{DF1F1DBC-EA2C-49DC-B821-F44E7CF21E50}" destId="{4CB6948A-D9A8-4188-AEC4-A1846A118508}" srcOrd="1" destOrd="0" presId="urn:microsoft.com/office/officeart/2005/8/layout/hProcess3"/>
    <dgm:cxn modelId="{7F14154A-DFA8-4D63-BE4B-8BA95F3A3FD8}" type="presParOf" srcId="{4CB6948A-D9A8-4188-AEC4-A1846A118508}" destId="{5A0E6902-6E76-4130-85A2-BE6A084CEE1B}" srcOrd="0" destOrd="0" presId="urn:microsoft.com/office/officeart/2005/8/layout/hProcess3"/>
    <dgm:cxn modelId="{6325F460-4CDD-4E5F-BAA4-01C612009C60}" type="presParOf" srcId="{4CB6948A-D9A8-4188-AEC4-A1846A118508}" destId="{859B40B4-641A-4A49-B8A6-1B985FCBF29C}" srcOrd="1" destOrd="0" presId="urn:microsoft.com/office/officeart/2005/8/layout/hProcess3"/>
    <dgm:cxn modelId="{BBD7D43D-6390-48DF-90B7-5F6F4682C6ED}" type="presParOf" srcId="{4CB6948A-D9A8-4188-AEC4-A1846A118508}" destId="{EBC9F4FB-2D23-4D5B-A7B3-38823451BDB3}" srcOrd="2" destOrd="0" presId="urn:microsoft.com/office/officeart/2005/8/layout/hProcess3"/>
    <dgm:cxn modelId="{9DDB04F8-14AA-4965-B3B2-259878AFD2BB}" type="presParOf" srcId="{4CB6948A-D9A8-4188-AEC4-A1846A118508}" destId="{5FD71D96-A9EE-4F6B-9793-073BD8272C35}" srcOrd="3" destOrd="0" presId="urn:microsoft.com/office/officeart/2005/8/layout/hProcess3"/>
    <dgm:cxn modelId="{C3B2C537-5FE3-4ED3-8317-027C0C74A02B}" type="presParOf" srcId="{DF1F1DBC-EA2C-49DC-B821-F44E7CF21E50}" destId="{A4B68E72-2E8B-4DFA-AF22-3EC9224194D6}" srcOrd="2" destOrd="0" presId="urn:microsoft.com/office/officeart/2005/8/layout/hProcess3"/>
    <dgm:cxn modelId="{CA8596EC-919B-4929-B7E6-6CA0A0FD0A30}" type="presParOf" srcId="{DF1F1DBC-EA2C-49DC-B821-F44E7CF21E50}" destId="{65BFF8A9-B9E8-480F-9628-E8631097D2C2}" srcOrd="3" destOrd="0" presId="urn:microsoft.com/office/officeart/2005/8/layout/hProcess3"/>
    <dgm:cxn modelId="{3F0DD6CB-B77E-47DF-A40A-65F49E9D4BF3}" type="presParOf" srcId="{65BFF8A9-B9E8-480F-9628-E8631097D2C2}" destId="{ED076A04-C5FC-4347-8295-4E0E365DA631}" srcOrd="0" destOrd="0" presId="urn:microsoft.com/office/officeart/2005/8/layout/hProcess3"/>
    <dgm:cxn modelId="{A04A67A5-AA9B-481F-A38F-E4337B5DD1D2}" type="presParOf" srcId="{65BFF8A9-B9E8-480F-9628-E8631097D2C2}" destId="{C7313A45-F3F9-417B-BBCA-78E31AF33374}" srcOrd="1" destOrd="0" presId="urn:microsoft.com/office/officeart/2005/8/layout/hProcess3"/>
    <dgm:cxn modelId="{EAF73656-0C07-48ED-8048-2581A1EF4360}" type="presParOf" srcId="{65BFF8A9-B9E8-480F-9628-E8631097D2C2}" destId="{20F653CB-F60A-4291-AB6D-2FC472FF58DE}" srcOrd="2" destOrd="0" presId="urn:microsoft.com/office/officeart/2005/8/layout/hProcess3"/>
    <dgm:cxn modelId="{11A457BF-D0CA-469B-A0A5-20A59498E2DF}" type="presParOf" srcId="{65BFF8A9-B9E8-480F-9628-E8631097D2C2}" destId="{4D74BD07-DAB7-45FF-BE86-0C71AC11C6BA}" srcOrd="3" destOrd="0" presId="urn:microsoft.com/office/officeart/2005/8/layout/hProcess3"/>
    <dgm:cxn modelId="{8062AD7F-47C4-4F12-B0E0-97675E0C8717}" type="presParOf" srcId="{DF1F1DBC-EA2C-49DC-B821-F44E7CF21E50}" destId="{C3B55E10-170E-433F-8B44-CC04AF67CED6}" srcOrd="4" destOrd="0" presId="urn:microsoft.com/office/officeart/2005/8/layout/hProcess3"/>
    <dgm:cxn modelId="{A7DA9A86-70BD-4E38-A0F2-07799C7774E0}" type="presParOf" srcId="{DF1F1DBC-EA2C-49DC-B821-F44E7CF21E50}" destId="{A1E6CBF0-8BF2-4FEB-9A37-D83B984B7577}" srcOrd="5" destOrd="0" presId="urn:microsoft.com/office/officeart/2005/8/layout/hProcess3"/>
    <dgm:cxn modelId="{62B652A9-33F4-4FAF-A201-F9DD6CF17C49}" type="presParOf" srcId="{A1E6CBF0-8BF2-4FEB-9A37-D83B984B7577}" destId="{ED4291BE-E812-498E-B23F-CE286DE2F38A}" srcOrd="0" destOrd="0" presId="urn:microsoft.com/office/officeart/2005/8/layout/hProcess3"/>
    <dgm:cxn modelId="{4D83D9DB-200E-4D87-83C6-A7F1CE823556}" type="presParOf" srcId="{A1E6CBF0-8BF2-4FEB-9A37-D83B984B7577}" destId="{E89EA3BB-23AD-40FE-9CC6-55F49ACB7F1A}" srcOrd="1" destOrd="0" presId="urn:microsoft.com/office/officeart/2005/8/layout/hProcess3"/>
    <dgm:cxn modelId="{035AFF6A-0154-4498-9355-DDAB360FBDAB}" type="presParOf" srcId="{A1E6CBF0-8BF2-4FEB-9A37-D83B984B7577}" destId="{99A4E9C8-1A34-4D19-BC2E-F446F4E34BF3}" srcOrd="2" destOrd="0" presId="urn:microsoft.com/office/officeart/2005/8/layout/hProcess3"/>
    <dgm:cxn modelId="{4A67517B-3B63-4E9F-B176-55F9C040D758}" type="presParOf" srcId="{A1E6CBF0-8BF2-4FEB-9A37-D83B984B7577}" destId="{536B8A03-3679-4929-BCA4-AA3A3F1B3266}" srcOrd="3" destOrd="0" presId="urn:microsoft.com/office/officeart/2005/8/layout/hProcess3"/>
    <dgm:cxn modelId="{7C89564E-9069-4C44-86C7-31B43D26C2CC}" type="presParOf" srcId="{DF1F1DBC-EA2C-49DC-B821-F44E7CF21E50}" destId="{759AF67D-2C9B-415C-81E0-55FD42D9B68C}" srcOrd="6" destOrd="0" presId="urn:microsoft.com/office/officeart/2005/8/layout/hProcess3"/>
    <dgm:cxn modelId="{15C6A78B-2481-48F7-A0D8-30878CD266D7}" type="presParOf" srcId="{DF1F1DBC-EA2C-49DC-B821-F44E7CF21E50}" destId="{EC1AD78F-F23B-40C9-AA3A-F038E8663C11}" srcOrd="7" destOrd="0" presId="urn:microsoft.com/office/officeart/2005/8/layout/hProcess3"/>
    <dgm:cxn modelId="{73FCC7CB-680A-4547-A19B-6C3B5C6BDA64}" type="presParOf" srcId="{DF1F1DBC-EA2C-49DC-B821-F44E7CF21E50}" destId="{3D09132E-A418-4463-866A-65D57A3A7BF8}" srcOrd="8" destOrd="0" presId="urn:microsoft.com/office/officeart/2005/8/layout/h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ABEAA93-6FD3-44D6-8CBD-E4A7A987AFB2}" type="doc">
      <dgm:prSet loTypeId="urn:microsoft.com/office/officeart/2005/8/layout/list1" loCatId="list" qsTypeId="urn:microsoft.com/office/officeart/2005/8/quickstyle/simple1" qsCatId="simple" csTypeId="urn:microsoft.com/office/officeart/2005/8/colors/accent1_2" csCatId="accent1" phldr="1"/>
      <dgm:spPr/>
      <dgm:t>
        <a:bodyPr/>
        <a:lstStyle/>
        <a:p>
          <a:pPr rtl="1"/>
          <a:endParaRPr lang="fa-IR"/>
        </a:p>
      </dgm:t>
    </dgm:pt>
    <dgm:pt modelId="{1EAE8E81-A027-4446-BA68-DED0CBB60BCB}">
      <dgm:prSet phldrT="[Text]"/>
      <dgm:spPr/>
      <dgm:t>
        <a:bodyPr/>
        <a:lstStyle/>
        <a:p>
          <a:pPr algn="just" rtl="1"/>
          <a:r>
            <a:rPr lang="ar-SA" b="1" dirty="0" smtClean="0"/>
            <a:t>1- حرمت مطلق غنا كه مشهور بين فقها است.</a:t>
          </a:r>
          <a:endParaRPr lang="fa-IR" dirty="0"/>
        </a:p>
      </dgm:t>
    </dgm:pt>
    <dgm:pt modelId="{237DB4EC-BB29-4FC4-BCFD-59FB75B5BF12}" type="parTrans" cxnId="{097D086D-1870-4BCC-8C6E-C06CBED4DC2D}">
      <dgm:prSet/>
      <dgm:spPr/>
      <dgm:t>
        <a:bodyPr/>
        <a:lstStyle/>
        <a:p>
          <a:pPr rtl="1"/>
          <a:endParaRPr lang="fa-IR"/>
        </a:p>
      </dgm:t>
    </dgm:pt>
    <dgm:pt modelId="{E34BF725-9BAA-46E7-902A-5D121E40597A}" type="sibTrans" cxnId="{097D086D-1870-4BCC-8C6E-C06CBED4DC2D}">
      <dgm:prSet/>
      <dgm:spPr/>
      <dgm:t>
        <a:bodyPr/>
        <a:lstStyle/>
        <a:p>
          <a:pPr rtl="1"/>
          <a:endParaRPr lang="fa-IR"/>
        </a:p>
      </dgm:t>
    </dgm:pt>
    <dgm:pt modelId="{D881F622-E15E-40F9-B839-348C11981FA9}">
      <dgm:prSet phldrT="[Text]"/>
      <dgm:spPr/>
      <dgm:t>
        <a:bodyPr/>
        <a:lstStyle/>
        <a:p>
          <a:pPr algn="just" rtl="1"/>
          <a:r>
            <a:rPr lang="ar-SA" b="1" dirty="0" smtClean="0"/>
            <a:t>2- عدم حرمت غنا و حرام شدن آن بواسطه گناهان مقارن با آن بوده است. </a:t>
          </a:r>
          <a:endParaRPr lang="fa-IR" dirty="0"/>
        </a:p>
      </dgm:t>
    </dgm:pt>
    <dgm:pt modelId="{BE3C2319-9621-47B1-8544-C3ABB8074C8F}" type="parTrans" cxnId="{3C72D189-9800-4518-B571-8CCB447D1BC5}">
      <dgm:prSet/>
      <dgm:spPr/>
      <dgm:t>
        <a:bodyPr/>
        <a:lstStyle/>
        <a:p>
          <a:pPr rtl="1"/>
          <a:endParaRPr lang="fa-IR"/>
        </a:p>
      </dgm:t>
    </dgm:pt>
    <dgm:pt modelId="{3B9C3C95-5079-42FF-80CC-3BD72973515C}" type="sibTrans" cxnId="{3C72D189-9800-4518-B571-8CCB447D1BC5}">
      <dgm:prSet/>
      <dgm:spPr/>
      <dgm:t>
        <a:bodyPr/>
        <a:lstStyle/>
        <a:p>
          <a:pPr rtl="1"/>
          <a:endParaRPr lang="fa-IR"/>
        </a:p>
      </dgm:t>
    </dgm:pt>
    <dgm:pt modelId="{D3047CD9-D0B1-4FA0-A58C-928B903D19DD}">
      <dgm:prSet phldrT="[Text]"/>
      <dgm:spPr/>
      <dgm:t>
        <a:bodyPr/>
        <a:lstStyle/>
        <a:p>
          <a:pPr algn="r" rtl="1"/>
          <a:r>
            <a:rPr lang="ar-SA" b="1" dirty="0" smtClean="0"/>
            <a:t>3- ديد گاه تفصيل بين غناي شهواني و مبتذل و غناي غيرشهواني </a:t>
          </a:r>
          <a:endParaRPr lang="fa-IR" dirty="0"/>
        </a:p>
      </dgm:t>
    </dgm:pt>
    <dgm:pt modelId="{096D4684-DB27-437E-B1D2-B66CBF065EFD}" type="parTrans" cxnId="{E49D6509-0898-4B3F-A828-257D2D609E45}">
      <dgm:prSet/>
      <dgm:spPr/>
      <dgm:t>
        <a:bodyPr/>
        <a:lstStyle/>
        <a:p>
          <a:pPr rtl="1"/>
          <a:endParaRPr lang="fa-IR"/>
        </a:p>
      </dgm:t>
    </dgm:pt>
    <dgm:pt modelId="{0264844E-274A-45AB-8A33-CBFE773234BF}" type="sibTrans" cxnId="{E49D6509-0898-4B3F-A828-257D2D609E45}">
      <dgm:prSet/>
      <dgm:spPr/>
      <dgm:t>
        <a:bodyPr/>
        <a:lstStyle/>
        <a:p>
          <a:pPr rtl="1"/>
          <a:endParaRPr lang="fa-IR"/>
        </a:p>
      </dgm:t>
    </dgm:pt>
    <dgm:pt modelId="{47AE9F72-C026-4A79-BC9F-B25AA56497DD}" type="pres">
      <dgm:prSet presAssocID="{7ABEAA93-6FD3-44D6-8CBD-E4A7A987AFB2}" presName="linear" presStyleCnt="0">
        <dgm:presLayoutVars>
          <dgm:dir/>
          <dgm:animLvl val="lvl"/>
          <dgm:resizeHandles val="exact"/>
        </dgm:presLayoutVars>
      </dgm:prSet>
      <dgm:spPr/>
      <dgm:t>
        <a:bodyPr/>
        <a:lstStyle/>
        <a:p>
          <a:endParaRPr lang="en-US"/>
        </a:p>
      </dgm:t>
    </dgm:pt>
    <dgm:pt modelId="{D976B333-F2BA-4F4A-BAC3-C6F40CB354DC}" type="pres">
      <dgm:prSet presAssocID="{1EAE8E81-A027-4446-BA68-DED0CBB60BCB}" presName="parentLin" presStyleCnt="0"/>
      <dgm:spPr/>
    </dgm:pt>
    <dgm:pt modelId="{CF84D0AB-EE02-4641-976F-0509DD10F0CC}" type="pres">
      <dgm:prSet presAssocID="{1EAE8E81-A027-4446-BA68-DED0CBB60BCB}" presName="parentLeftMargin" presStyleLbl="node1" presStyleIdx="0" presStyleCnt="3"/>
      <dgm:spPr/>
      <dgm:t>
        <a:bodyPr/>
        <a:lstStyle/>
        <a:p>
          <a:endParaRPr lang="en-US"/>
        </a:p>
      </dgm:t>
    </dgm:pt>
    <dgm:pt modelId="{8294F8B0-DCE7-4345-9E77-501F82660924}" type="pres">
      <dgm:prSet presAssocID="{1EAE8E81-A027-4446-BA68-DED0CBB60BCB}" presName="parentText" presStyleLbl="node1" presStyleIdx="0" presStyleCnt="3" custScaleX="142857" custLinFactX="22143" custLinFactNeighborX="100000" custLinFactNeighborY="-3764">
        <dgm:presLayoutVars>
          <dgm:chMax val="0"/>
          <dgm:bulletEnabled val="1"/>
        </dgm:presLayoutVars>
      </dgm:prSet>
      <dgm:spPr/>
      <dgm:t>
        <a:bodyPr/>
        <a:lstStyle/>
        <a:p>
          <a:pPr rtl="1"/>
          <a:endParaRPr lang="fa-IR"/>
        </a:p>
      </dgm:t>
    </dgm:pt>
    <dgm:pt modelId="{6A8B4A68-2598-4E87-A607-BB5FA7DAF33A}" type="pres">
      <dgm:prSet presAssocID="{1EAE8E81-A027-4446-BA68-DED0CBB60BCB}" presName="negativeSpace" presStyleCnt="0"/>
      <dgm:spPr/>
    </dgm:pt>
    <dgm:pt modelId="{E8491BFE-44C0-40CF-A27B-BDF49E808072}" type="pres">
      <dgm:prSet presAssocID="{1EAE8E81-A027-4446-BA68-DED0CBB60BCB}" presName="childText" presStyleLbl="conFgAcc1" presStyleIdx="0" presStyleCnt="3">
        <dgm:presLayoutVars>
          <dgm:bulletEnabled val="1"/>
        </dgm:presLayoutVars>
      </dgm:prSet>
      <dgm:spPr/>
    </dgm:pt>
    <dgm:pt modelId="{3285A006-55D0-4E14-9493-1400CCBB58D0}" type="pres">
      <dgm:prSet presAssocID="{E34BF725-9BAA-46E7-902A-5D121E40597A}" presName="spaceBetweenRectangles" presStyleCnt="0"/>
      <dgm:spPr/>
    </dgm:pt>
    <dgm:pt modelId="{34998BDE-F0CE-4BEB-B849-D97BAB52C4ED}" type="pres">
      <dgm:prSet presAssocID="{D881F622-E15E-40F9-B839-348C11981FA9}" presName="parentLin" presStyleCnt="0"/>
      <dgm:spPr/>
    </dgm:pt>
    <dgm:pt modelId="{6D748DA3-A886-458E-8C97-0FD30F5B4175}" type="pres">
      <dgm:prSet presAssocID="{D881F622-E15E-40F9-B839-348C11981FA9}" presName="parentLeftMargin" presStyleLbl="node1" presStyleIdx="0" presStyleCnt="3"/>
      <dgm:spPr/>
      <dgm:t>
        <a:bodyPr/>
        <a:lstStyle/>
        <a:p>
          <a:endParaRPr lang="en-US"/>
        </a:p>
      </dgm:t>
    </dgm:pt>
    <dgm:pt modelId="{17154FCA-3C4B-44A1-A3E2-9596557703F6}" type="pres">
      <dgm:prSet presAssocID="{D881F622-E15E-40F9-B839-348C11981FA9}" presName="parentText" presStyleLbl="node1" presStyleIdx="1" presStyleCnt="3" custScaleX="136427" custLinFactX="15893" custLinFactNeighborX="100000" custLinFactNeighborY="415">
        <dgm:presLayoutVars>
          <dgm:chMax val="0"/>
          <dgm:bulletEnabled val="1"/>
        </dgm:presLayoutVars>
      </dgm:prSet>
      <dgm:spPr/>
      <dgm:t>
        <a:bodyPr/>
        <a:lstStyle/>
        <a:p>
          <a:pPr rtl="1"/>
          <a:endParaRPr lang="fa-IR"/>
        </a:p>
      </dgm:t>
    </dgm:pt>
    <dgm:pt modelId="{50DB843A-ADA0-48A8-83A2-F153B3DB6BA2}" type="pres">
      <dgm:prSet presAssocID="{D881F622-E15E-40F9-B839-348C11981FA9}" presName="negativeSpace" presStyleCnt="0"/>
      <dgm:spPr/>
    </dgm:pt>
    <dgm:pt modelId="{4C4A0B12-5CEE-4946-AABD-018F0CFA9DBE}" type="pres">
      <dgm:prSet presAssocID="{D881F622-E15E-40F9-B839-348C11981FA9}" presName="childText" presStyleLbl="conFgAcc1" presStyleIdx="1" presStyleCnt="3">
        <dgm:presLayoutVars>
          <dgm:bulletEnabled val="1"/>
        </dgm:presLayoutVars>
      </dgm:prSet>
      <dgm:spPr/>
    </dgm:pt>
    <dgm:pt modelId="{B050205A-BB2B-4200-BF8B-336771C83E30}" type="pres">
      <dgm:prSet presAssocID="{3B9C3C95-5079-42FF-80CC-3BD72973515C}" presName="spaceBetweenRectangles" presStyleCnt="0"/>
      <dgm:spPr/>
    </dgm:pt>
    <dgm:pt modelId="{E5683EF6-2448-42F2-A58E-EE381D73E241}" type="pres">
      <dgm:prSet presAssocID="{D3047CD9-D0B1-4FA0-A58C-928B903D19DD}" presName="parentLin" presStyleCnt="0"/>
      <dgm:spPr/>
    </dgm:pt>
    <dgm:pt modelId="{E5B32137-D5D0-455B-945B-B8600ACCBFA8}" type="pres">
      <dgm:prSet presAssocID="{D3047CD9-D0B1-4FA0-A58C-928B903D19DD}" presName="parentLeftMargin" presStyleLbl="node1" presStyleIdx="1" presStyleCnt="3"/>
      <dgm:spPr/>
      <dgm:t>
        <a:bodyPr/>
        <a:lstStyle/>
        <a:p>
          <a:endParaRPr lang="en-US"/>
        </a:p>
      </dgm:t>
    </dgm:pt>
    <dgm:pt modelId="{61C59A78-EAD4-4055-BA73-CAEC4BA7F528}" type="pres">
      <dgm:prSet presAssocID="{D3047CD9-D0B1-4FA0-A58C-928B903D19DD}" presName="parentText" presStyleLbl="node1" presStyleIdx="2" presStyleCnt="3" custScaleX="142857">
        <dgm:presLayoutVars>
          <dgm:chMax val="0"/>
          <dgm:bulletEnabled val="1"/>
        </dgm:presLayoutVars>
      </dgm:prSet>
      <dgm:spPr/>
      <dgm:t>
        <a:bodyPr/>
        <a:lstStyle/>
        <a:p>
          <a:pPr rtl="1"/>
          <a:endParaRPr lang="fa-IR"/>
        </a:p>
      </dgm:t>
    </dgm:pt>
    <dgm:pt modelId="{35200FCA-601F-48A0-9D43-C5C922747D24}" type="pres">
      <dgm:prSet presAssocID="{D3047CD9-D0B1-4FA0-A58C-928B903D19DD}" presName="negativeSpace" presStyleCnt="0"/>
      <dgm:spPr/>
    </dgm:pt>
    <dgm:pt modelId="{8006E0FD-A26B-4240-A64C-86B73217F4ED}" type="pres">
      <dgm:prSet presAssocID="{D3047CD9-D0B1-4FA0-A58C-928B903D19DD}" presName="childText" presStyleLbl="conFgAcc1" presStyleIdx="2" presStyleCnt="3">
        <dgm:presLayoutVars>
          <dgm:bulletEnabled val="1"/>
        </dgm:presLayoutVars>
      </dgm:prSet>
      <dgm:spPr/>
    </dgm:pt>
  </dgm:ptLst>
  <dgm:cxnLst>
    <dgm:cxn modelId="{1FD60574-6D2F-446E-A519-568E963687A3}" type="presOf" srcId="{D881F622-E15E-40F9-B839-348C11981FA9}" destId="{17154FCA-3C4B-44A1-A3E2-9596557703F6}" srcOrd="1" destOrd="0" presId="urn:microsoft.com/office/officeart/2005/8/layout/list1"/>
    <dgm:cxn modelId="{D041AFAC-C137-491E-B545-09267252D147}" type="presOf" srcId="{1EAE8E81-A027-4446-BA68-DED0CBB60BCB}" destId="{8294F8B0-DCE7-4345-9E77-501F82660924}" srcOrd="1" destOrd="0" presId="urn:microsoft.com/office/officeart/2005/8/layout/list1"/>
    <dgm:cxn modelId="{097D086D-1870-4BCC-8C6E-C06CBED4DC2D}" srcId="{7ABEAA93-6FD3-44D6-8CBD-E4A7A987AFB2}" destId="{1EAE8E81-A027-4446-BA68-DED0CBB60BCB}" srcOrd="0" destOrd="0" parTransId="{237DB4EC-BB29-4FC4-BCFD-59FB75B5BF12}" sibTransId="{E34BF725-9BAA-46E7-902A-5D121E40597A}"/>
    <dgm:cxn modelId="{3C72D189-9800-4518-B571-8CCB447D1BC5}" srcId="{7ABEAA93-6FD3-44D6-8CBD-E4A7A987AFB2}" destId="{D881F622-E15E-40F9-B839-348C11981FA9}" srcOrd="1" destOrd="0" parTransId="{BE3C2319-9621-47B1-8544-C3ABB8074C8F}" sibTransId="{3B9C3C95-5079-42FF-80CC-3BD72973515C}"/>
    <dgm:cxn modelId="{2F1A8CC3-D00F-48C3-B177-A650B64B98EB}" type="presOf" srcId="{D3047CD9-D0B1-4FA0-A58C-928B903D19DD}" destId="{61C59A78-EAD4-4055-BA73-CAEC4BA7F528}" srcOrd="1" destOrd="0" presId="urn:microsoft.com/office/officeart/2005/8/layout/list1"/>
    <dgm:cxn modelId="{E003E0CA-D308-41B1-826F-D54E1767B4AB}" type="presOf" srcId="{1EAE8E81-A027-4446-BA68-DED0CBB60BCB}" destId="{CF84D0AB-EE02-4641-976F-0509DD10F0CC}" srcOrd="0" destOrd="0" presId="urn:microsoft.com/office/officeart/2005/8/layout/list1"/>
    <dgm:cxn modelId="{E1416B6B-8154-40E2-83DD-AB5460BF8AE1}" type="presOf" srcId="{D3047CD9-D0B1-4FA0-A58C-928B903D19DD}" destId="{E5B32137-D5D0-455B-945B-B8600ACCBFA8}" srcOrd="0" destOrd="0" presId="urn:microsoft.com/office/officeart/2005/8/layout/list1"/>
    <dgm:cxn modelId="{E49D6509-0898-4B3F-A828-257D2D609E45}" srcId="{7ABEAA93-6FD3-44D6-8CBD-E4A7A987AFB2}" destId="{D3047CD9-D0B1-4FA0-A58C-928B903D19DD}" srcOrd="2" destOrd="0" parTransId="{096D4684-DB27-437E-B1D2-B66CBF065EFD}" sibTransId="{0264844E-274A-45AB-8A33-CBFE773234BF}"/>
    <dgm:cxn modelId="{7A5B14DA-07D8-4122-A584-CB3A65AAC89A}" type="presOf" srcId="{D881F622-E15E-40F9-B839-348C11981FA9}" destId="{6D748DA3-A886-458E-8C97-0FD30F5B4175}" srcOrd="0" destOrd="0" presId="urn:microsoft.com/office/officeart/2005/8/layout/list1"/>
    <dgm:cxn modelId="{D25F2478-4131-452D-9CF5-403B7DE8176F}" type="presOf" srcId="{7ABEAA93-6FD3-44D6-8CBD-E4A7A987AFB2}" destId="{47AE9F72-C026-4A79-BC9F-B25AA56497DD}" srcOrd="0" destOrd="0" presId="urn:microsoft.com/office/officeart/2005/8/layout/list1"/>
    <dgm:cxn modelId="{686B7185-3A06-4AD3-811E-2AE7A780C7A8}" type="presParOf" srcId="{47AE9F72-C026-4A79-BC9F-B25AA56497DD}" destId="{D976B333-F2BA-4F4A-BAC3-C6F40CB354DC}" srcOrd="0" destOrd="0" presId="urn:microsoft.com/office/officeart/2005/8/layout/list1"/>
    <dgm:cxn modelId="{500F8BAD-ACAC-485A-95D5-E4E0BE02B3CD}" type="presParOf" srcId="{D976B333-F2BA-4F4A-BAC3-C6F40CB354DC}" destId="{CF84D0AB-EE02-4641-976F-0509DD10F0CC}" srcOrd="0" destOrd="0" presId="urn:microsoft.com/office/officeart/2005/8/layout/list1"/>
    <dgm:cxn modelId="{A021FC7C-92CB-4067-A4F4-B9E3EBE09A4E}" type="presParOf" srcId="{D976B333-F2BA-4F4A-BAC3-C6F40CB354DC}" destId="{8294F8B0-DCE7-4345-9E77-501F82660924}" srcOrd="1" destOrd="0" presId="urn:microsoft.com/office/officeart/2005/8/layout/list1"/>
    <dgm:cxn modelId="{1A246188-450D-469C-97C0-20927CC1390F}" type="presParOf" srcId="{47AE9F72-C026-4A79-BC9F-B25AA56497DD}" destId="{6A8B4A68-2598-4E87-A607-BB5FA7DAF33A}" srcOrd="1" destOrd="0" presId="urn:microsoft.com/office/officeart/2005/8/layout/list1"/>
    <dgm:cxn modelId="{3D067946-B5CC-4CAC-A96B-000C280A40AD}" type="presParOf" srcId="{47AE9F72-C026-4A79-BC9F-B25AA56497DD}" destId="{E8491BFE-44C0-40CF-A27B-BDF49E808072}" srcOrd="2" destOrd="0" presId="urn:microsoft.com/office/officeart/2005/8/layout/list1"/>
    <dgm:cxn modelId="{5ECDE6FA-1F42-4168-9AB0-E851221F4179}" type="presParOf" srcId="{47AE9F72-C026-4A79-BC9F-B25AA56497DD}" destId="{3285A006-55D0-4E14-9493-1400CCBB58D0}" srcOrd="3" destOrd="0" presId="urn:microsoft.com/office/officeart/2005/8/layout/list1"/>
    <dgm:cxn modelId="{0D3D4451-4EFE-4CDF-80B8-4F0D658CF721}" type="presParOf" srcId="{47AE9F72-C026-4A79-BC9F-B25AA56497DD}" destId="{34998BDE-F0CE-4BEB-B849-D97BAB52C4ED}" srcOrd="4" destOrd="0" presId="urn:microsoft.com/office/officeart/2005/8/layout/list1"/>
    <dgm:cxn modelId="{2442D2C2-7CB4-409D-A3A7-784BBBC5BA5D}" type="presParOf" srcId="{34998BDE-F0CE-4BEB-B849-D97BAB52C4ED}" destId="{6D748DA3-A886-458E-8C97-0FD30F5B4175}" srcOrd="0" destOrd="0" presId="urn:microsoft.com/office/officeart/2005/8/layout/list1"/>
    <dgm:cxn modelId="{C9558F2E-7B2E-4FEB-9017-9140461CFBD3}" type="presParOf" srcId="{34998BDE-F0CE-4BEB-B849-D97BAB52C4ED}" destId="{17154FCA-3C4B-44A1-A3E2-9596557703F6}" srcOrd="1" destOrd="0" presId="urn:microsoft.com/office/officeart/2005/8/layout/list1"/>
    <dgm:cxn modelId="{42F79031-5D1D-4E13-88C8-4FFCD652D8B2}" type="presParOf" srcId="{47AE9F72-C026-4A79-BC9F-B25AA56497DD}" destId="{50DB843A-ADA0-48A8-83A2-F153B3DB6BA2}" srcOrd="5" destOrd="0" presId="urn:microsoft.com/office/officeart/2005/8/layout/list1"/>
    <dgm:cxn modelId="{6565E048-A49F-4E49-B6FF-C6ED1E228B18}" type="presParOf" srcId="{47AE9F72-C026-4A79-BC9F-B25AA56497DD}" destId="{4C4A0B12-5CEE-4946-AABD-018F0CFA9DBE}" srcOrd="6" destOrd="0" presId="urn:microsoft.com/office/officeart/2005/8/layout/list1"/>
    <dgm:cxn modelId="{21CA8D81-4D40-47A4-BBFC-12C61A75EEBE}" type="presParOf" srcId="{47AE9F72-C026-4A79-BC9F-B25AA56497DD}" destId="{B050205A-BB2B-4200-BF8B-336771C83E30}" srcOrd="7" destOrd="0" presId="urn:microsoft.com/office/officeart/2005/8/layout/list1"/>
    <dgm:cxn modelId="{5F235EB5-A2FD-4D64-91D5-870970F64A6C}" type="presParOf" srcId="{47AE9F72-C026-4A79-BC9F-B25AA56497DD}" destId="{E5683EF6-2448-42F2-A58E-EE381D73E241}" srcOrd="8" destOrd="0" presId="urn:microsoft.com/office/officeart/2005/8/layout/list1"/>
    <dgm:cxn modelId="{13578C64-3B1F-4A15-BCD5-ECDFC1411421}" type="presParOf" srcId="{E5683EF6-2448-42F2-A58E-EE381D73E241}" destId="{E5B32137-D5D0-455B-945B-B8600ACCBFA8}" srcOrd="0" destOrd="0" presId="urn:microsoft.com/office/officeart/2005/8/layout/list1"/>
    <dgm:cxn modelId="{A8B562AE-B30D-42AF-8E9E-E224E773E7FE}" type="presParOf" srcId="{E5683EF6-2448-42F2-A58E-EE381D73E241}" destId="{61C59A78-EAD4-4055-BA73-CAEC4BA7F528}" srcOrd="1" destOrd="0" presId="urn:microsoft.com/office/officeart/2005/8/layout/list1"/>
    <dgm:cxn modelId="{BD832E1D-49AA-43FB-BBDE-ED9B6BF2958C}" type="presParOf" srcId="{47AE9F72-C026-4A79-BC9F-B25AA56497DD}" destId="{35200FCA-601F-48A0-9D43-C5C922747D24}" srcOrd="9" destOrd="0" presId="urn:microsoft.com/office/officeart/2005/8/layout/list1"/>
    <dgm:cxn modelId="{DF38D907-A1A6-4A1E-B765-BBD6D44FE7A8}" type="presParOf" srcId="{47AE9F72-C026-4A79-BC9F-B25AA56497DD}" destId="{8006E0FD-A26B-4240-A64C-86B73217F4ED}"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F7138EA-7955-42A4-A585-470A9419EFC8}"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fa-IR"/>
        </a:p>
      </dgm:t>
    </dgm:pt>
    <dgm:pt modelId="{15A397F0-F30B-4ABF-A397-ED6CD8CA377D}">
      <dgm:prSet phldrT="[Text]"/>
      <dgm:spPr/>
      <dgm:t>
        <a:bodyPr/>
        <a:lstStyle/>
        <a:p>
          <a:pPr rtl="1"/>
          <a:r>
            <a:rPr lang="fa-IR" dirty="0" smtClean="0"/>
            <a:t>1</a:t>
          </a:r>
          <a:endParaRPr lang="fa-IR" dirty="0"/>
        </a:p>
      </dgm:t>
    </dgm:pt>
    <dgm:pt modelId="{27D92233-BA7B-4E2E-AE0D-B820A52BB128}" type="parTrans" cxnId="{C986F6A9-55E4-4F20-B077-5431B3558563}">
      <dgm:prSet/>
      <dgm:spPr/>
      <dgm:t>
        <a:bodyPr/>
        <a:lstStyle/>
        <a:p>
          <a:pPr rtl="1"/>
          <a:endParaRPr lang="fa-IR"/>
        </a:p>
      </dgm:t>
    </dgm:pt>
    <dgm:pt modelId="{EDAA1F0B-7601-462F-8E16-B7CADCE8C678}" type="sibTrans" cxnId="{C986F6A9-55E4-4F20-B077-5431B3558563}">
      <dgm:prSet/>
      <dgm:spPr/>
      <dgm:t>
        <a:bodyPr/>
        <a:lstStyle/>
        <a:p>
          <a:pPr rtl="1"/>
          <a:endParaRPr lang="fa-IR"/>
        </a:p>
      </dgm:t>
    </dgm:pt>
    <dgm:pt modelId="{30AB4FFF-0868-4699-9E89-A88CB69FA7DC}">
      <dgm:prSet phldrT="[Text]"/>
      <dgm:spPr/>
      <dgm:t>
        <a:bodyPr/>
        <a:lstStyle/>
        <a:p>
          <a:pPr rtl="1"/>
          <a:r>
            <a:rPr lang="ar-SA" dirty="0" smtClean="0"/>
            <a:t>اشعار عاشقانه به معنای جنبه های جنسی آن </a:t>
          </a:r>
          <a:endParaRPr lang="fa-IR" dirty="0"/>
        </a:p>
      </dgm:t>
    </dgm:pt>
    <dgm:pt modelId="{A61E559B-4659-446B-B510-B2ACA1E64D9C}" type="parTrans" cxnId="{E55FDC18-B2D0-4C16-908B-21775A5715FF}">
      <dgm:prSet/>
      <dgm:spPr/>
      <dgm:t>
        <a:bodyPr/>
        <a:lstStyle/>
        <a:p>
          <a:pPr rtl="1"/>
          <a:endParaRPr lang="fa-IR"/>
        </a:p>
      </dgm:t>
    </dgm:pt>
    <dgm:pt modelId="{35CA9B94-C0C3-4347-8B12-9D1D3D6E354B}" type="sibTrans" cxnId="{E55FDC18-B2D0-4C16-908B-21775A5715FF}">
      <dgm:prSet/>
      <dgm:spPr/>
      <dgm:t>
        <a:bodyPr/>
        <a:lstStyle/>
        <a:p>
          <a:pPr rtl="1"/>
          <a:endParaRPr lang="fa-IR"/>
        </a:p>
      </dgm:t>
    </dgm:pt>
    <dgm:pt modelId="{10A445ED-F6E4-45CE-BF71-BC61EE574C07}">
      <dgm:prSet phldrT="[Text]"/>
      <dgm:spPr/>
      <dgm:t>
        <a:bodyPr/>
        <a:lstStyle/>
        <a:p>
          <a:pPr rtl="1"/>
          <a:r>
            <a:rPr lang="fa-IR" dirty="0" smtClean="0"/>
            <a:t>2</a:t>
          </a:r>
          <a:endParaRPr lang="fa-IR" dirty="0"/>
        </a:p>
      </dgm:t>
    </dgm:pt>
    <dgm:pt modelId="{154D2966-7927-4D21-AC51-FEEF957F1255}" type="parTrans" cxnId="{0F8E3E3E-A298-4EC2-8540-B4F983045063}">
      <dgm:prSet/>
      <dgm:spPr/>
      <dgm:t>
        <a:bodyPr/>
        <a:lstStyle/>
        <a:p>
          <a:pPr rtl="1"/>
          <a:endParaRPr lang="fa-IR"/>
        </a:p>
      </dgm:t>
    </dgm:pt>
    <dgm:pt modelId="{63B5A965-A780-4162-9003-B49FF3436140}" type="sibTrans" cxnId="{0F8E3E3E-A298-4EC2-8540-B4F983045063}">
      <dgm:prSet/>
      <dgm:spPr/>
      <dgm:t>
        <a:bodyPr/>
        <a:lstStyle/>
        <a:p>
          <a:pPr rtl="1"/>
          <a:endParaRPr lang="fa-IR"/>
        </a:p>
      </dgm:t>
    </dgm:pt>
    <dgm:pt modelId="{4FF1CDB5-77F8-4239-8115-924B6518F737}">
      <dgm:prSet phldrT="[Text]"/>
      <dgm:spPr/>
      <dgm:t>
        <a:bodyPr/>
        <a:lstStyle/>
        <a:p>
          <a:pPr rtl="1"/>
          <a:r>
            <a:rPr lang="ar-SA" dirty="0" smtClean="0"/>
            <a:t>خوانندگی همراه با رقص و نوازندگی با ابزارهایی موسیقی</a:t>
          </a:r>
          <a:endParaRPr lang="fa-IR" dirty="0"/>
        </a:p>
      </dgm:t>
    </dgm:pt>
    <dgm:pt modelId="{BC33CC0A-8AC5-4AE3-AEC7-2611A1536830}" type="parTrans" cxnId="{7BD183AE-F372-40EB-B41B-1E501F535449}">
      <dgm:prSet/>
      <dgm:spPr/>
      <dgm:t>
        <a:bodyPr/>
        <a:lstStyle/>
        <a:p>
          <a:pPr rtl="1"/>
          <a:endParaRPr lang="fa-IR"/>
        </a:p>
      </dgm:t>
    </dgm:pt>
    <dgm:pt modelId="{77F39C80-FFCE-4F8A-9054-D1C36EC777F9}" type="sibTrans" cxnId="{7BD183AE-F372-40EB-B41B-1E501F535449}">
      <dgm:prSet/>
      <dgm:spPr/>
      <dgm:t>
        <a:bodyPr/>
        <a:lstStyle/>
        <a:p>
          <a:pPr rtl="1"/>
          <a:endParaRPr lang="fa-IR"/>
        </a:p>
      </dgm:t>
    </dgm:pt>
    <dgm:pt modelId="{0E8D6AE5-A2B9-446E-8569-F8E418826DE7}">
      <dgm:prSet phldrT="[Text]"/>
      <dgm:spPr/>
      <dgm:t>
        <a:bodyPr/>
        <a:lstStyle/>
        <a:p>
          <a:pPr rtl="1"/>
          <a:r>
            <a:rPr lang="fa-IR" dirty="0" smtClean="0"/>
            <a:t>9</a:t>
          </a:r>
          <a:endParaRPr lang="fa-IR" dirty="0"/>
        </a:p>
      </dgm:t>
    </dgm:pt>
    <dgm:pt modelId="{93D15076-D0DE-4EAB-A50A-C102823A6167}" type="parTrans" cxnId="{D022E06E-2DC0-48F8-BEA9-7ED84472C267}">
      <dgm:prSet/>
      <dgm:spPr/>
      <dgm:t>
        <a:bodyPr/>
        <a:lstStyle/>
        <a:p>
          <a:pPr rtl="1"/>
          <a:endParaRPr lang="fa-IR"/>
        </a:p>
      </dgm:t>
    </dgm:pt>
    <dgm:pt modelId="{1125B05D-523B-48A0-BD9B-E7351B6C9961}" type="sibTrans" cxnId="{D022E06E-2DC0-48F8-BEA9-7ED84472C267}">
      <dgm:prSet/>
      <dgm:spPr/>
      <dgm:t>
        <a:bodyPr/>
        <a:lstStyle/>
        <a:p>
          <a:pPr rtl="1"/>
          <a:endParaRPr lang="fa-IR"/>
        </a:p>
      </dgm:t>
    </dgm:pt>
    <dgm:pt modelId="{16DBEF40-AD76-4545-A686-745FB6012DDD}">
      <dgm:prSet phldrT="[Text]"/>
      <dgm:spPr/>
      <dgm:t>
        <a:bodyPr/>
        <a:lstStyle/>
        <a:p>
          <a:pPr rtl="1"/>
          <a:r>
            <a:rPr lang="ar-SA" dirty="0" smtClean="0"/>
            <a:t>موسیقی به گونه ای باشد که انسان را ازحال طبیعی خارج وموجب زوال عقل گردد</a:t>
          </a:r>
          <a:endParaRPr lang="fa-IR" dirty="0"/>
        </a:p>
      </dgm:t>
    </dgm:pt>
    <dgm:pt modelId="{3E411473-C44A-4F83-9B04-AE9B8A960F3B}" type="parTrans" cxnId="{E1457B72-A3C6-4C50-87AF-381F42E55124}">
      <dgm:prSet/>
      <dgm:spPr/>
      <dgm:t>
        <a:bodyPr/>
        <a:lstStyle/>
        <a:p>
          <a:pPr rtl="1"/>
          <a:endParaRPr lang="fa-IR"/>
        </a:p>
      </dgm:t>
    </dgm:pt>
    <dgm:pt modelId="{73544E07-8546-49A0-B538-0D454A0D5450}" type="sibTrans" cxnId="{E1457B72-A3C6-4C50-87AF-381F42E55124}">
      <dgm:prSet/>
      <dgm:spPr/>
      <dgm:t>
        <a:bodyPr/>
        <a:lstStyle/>
        <a:p>
          <a:pPr rtl="1"/>
          <a:endParaRPr lang="fa-IR"/>
        </a:p>
      </dgm:t>
    </dgm:pt>
    <dgm:pt modelId="{43703836-159B-45F2-A398-B5A742082F57}">
      <dgm:prSet/>
      <dgm:spPr/>
      <dgm:t>
        <a:bodyPr/>
        <a:lstStyle/>
        <a:p>
          <a:pPr rtl="1"/>
          <a:r>
            <a:rPr lang="fa-IR" dirty="0" smtClean="0"/>
            <a:t>3</a:t>
          </a:r>
          <a:endParaRPr lang="fa-IR" dirty="0"/>
        </a:p>
      </dgm:t>
    </dgm:pt>
    <dgm:pt modelId="{BF0E0964-B07F-4B69-ABAA-E341FA4979C8}" type="parTrans" cxnId="{89B0AF66-56D7-469B-8851-2D8FD2A96DE7}">
      <dgm:prSet/>
      <dgm:spPr/>
      <dgm:t>
        <a:bodyPr/>
        <a:lstStyle/>
        <a:p>
          <a:pPr rtl="1"/>
          <a:endParaRPr lang="fa-IR"/>
        </a:p>
      </dgm:t>
    </dgm:pt>
    <dgm:pt modelId="{764CD3BB-D16A-4F33-A953-EFDFD39474A6}" type="sibTrans" cxnId="{89B0AF66-56D7-469B-8851-2D8FD2A96DE7}">
      <dgm:prSet/>
      <dgm:spPr/>
      <dgm:t>
        <a:bodyPr/>
        <a:lstStyle/>
        <a:p>
          <a:pPr rtl="1"/>
          <a:endParaRPr lang="fa-IR"/>
        </a:p>
      </dgm:t>
    </dgm:pt>
    <dgm:pt modelId="{3A5F817F-F3F0-4206-A56D-6590117B2CC0}">
      <dgm:prSet/>
      <dgm:spPr/>
      <dgm:t>
        <a:bodyPr/>
        <a:lstStyle/>
        <a:p>
          <a:pPr rtl="1"/>
          <a:r>
            <a:rPr lang="fa-IR" dirty="0" smtClean="0"/>
            <a:t>8</a:t>
          </a:r>
          <a:endParaRPr lang="fa-IR" dirty="0"/>
        </a:p>
      </dgm:t>
    </dgm:pt>
    <dgm:pt modelId="{CE6AFE74-91C8-49D6-9C5F-3D6CDD3221F0}" type="parTrans" cxnId="{2DE55B13-3054-4EAF-8EE2-882287A3DFFD}">
      <dgm:prSet/>
      <dgm:spPr/>
      <dgm:t>
        <a:bodyPr/>
        <a:lstStyle/>
        <a:p>
          <a:pPr rtl="1"/>
          <a:endParaRPr lang="fa-IR"/>
        </a:p>
      </dgm:t>
    </dgm:pt>
    <dgm:pt modelId="{D240966D-56E6-4F38-9CD7-06D814AEBE3A}" type="sibTrans" cxnId="{2DE55B13-3054-4EAF-8EE2-882287A3DFFD}">
      <dgm:prSet/>
      <dgm:spPr/>
      <dgm:t>
        <a:bodyPr/>
        <a:lstStyle/>
        <a:p>
          <a:pPr rtl="1"/>
          <a:endParaRPr lang="fa-IR"/>
        </a:p>
      </dgm:t>
    </dgm:pt>
    <dgm:pt modelId="{4FF316FA-117B-4928-BBC5-E5531FF2BDC9}">
      <dgm:prSet/>
      <dgm:spPr/>
      <dgm:t>
        <a:bodyPr/>
        <a:lstStyle/>
        <a:p>
          <a:pPr rtl="1"/>
          <a:r>
            <a:rPr lang="fa-IR" dirty="0" smtClean="0"/>
            <a:t>6</a:t>
          </a:r>
          <a:endParaRPr lang="fa-IR" dirty="0"/>
        </a:p>
      </dgm:t>
    </dgm:pt>
    <dgm:pt modelId="{B10B7D69-F556-4FCF-885C-5E81DAE66EB2}" type="parTrans" cxnId="{3765D78B-1151-46FD-99C7-FF736304D148}">
      <dgm:prSet/>
      <dgm:spPr/>
      <dgm:t>
        <a:bodyPr/>
        <a:lstStyle/>
        <a:p>
          <a:pPr rtl="1"/>
          <a:endParaRPr lang="fa-IR"/>
        </a:p>
      </dgm:t>
    </dgm:pt>
    <dgm:pt modelId="{107F56E3-8F85-4987-BAE5-6B93734314F9}" type="sibTrans" cxnId="{3765D78B-1151-46FD-99C7-FF736304D148}">
      <dgm:prSet/>
      <dgm:spPr/>
      <dgm:t>
        <a:bodyPr/>
        <a:lstStyle/>
        <a:p>
          <a:pPr rtl="1"/>
          <a:endParaRPr lang="fa-IR"/>
        </a:p>
      </dgm:t>
    </dgm:pt>
    <dgm:pt modelId="{FD6F4AB0-1361-44EC-828E-9B127BB5E725}">
      <dgm:prSet/>
      <dgm:spPr/>
      <dgm:t>
        <a:bodyPr/>
        <a:lstStyle/>
        <a:p>
          <a:pPr rtl="1"/>
          <a:r>
            <a:rPr lang="fa-IR" dirty="0" smtClean="0"/>
            <a:t>4</a:t>
          </a:r>
          <a:endParaRPr lang="fa-IR" dirty="0"/>
        </a:p>
      </dgm:t>
    </dgm:pt>
    <dgm:pt modelId="{BBC57C49-2383-4BF9-87B4-F73CB32D3DF9}" type="parTrans" cxnId="{82DD10EB-07A0-43E9-B2D2-5AB2AC9E9DD5}">
      <dgm:prSet/>
      <dgm:spPr/>
      <dgm:t>
        <a:bodyPr/>
        <a:lstStyle/>
        <a:p>
          <a:pPr rtl="1"/>
          <a:endParaRPr lang="fa-IR"/>
        </a:p>
      </dgm:t>
    </dgm:pt>
    <dgm:pt modelId="{ABD716E5-3DC0-4506-A9AA-EF5F14177329}" type="sibTrans" cxnId="{82DD10EB-07A0-43E9-B2D2-5AB2AC9E9DD5}">
      <dgm:prSet/>
      <dgm:spPr/>
      <dgm:t>
        <a:bodyPr/>
        <a:lstStyle/>
        <a:p>
          <a:pPr rtl="1"/>
          <a:endParaRPr lang="fa-IR"/>
        </a:p>
      </dgm:t>
    </dgm:pt>
    <dgm:pt modelId="{E3200D7F-FCBC-41BE-B52A-7F57FC0ADE95}">
      <dgm:prSet/>
      <dgm:spPr/>
      <dgm:t>
        <a:bodyPr/>
        <a:lstStyle/>
        <a:p>
          <a:pPr rtl="1"/>
          <a:r>
            <a:rPr lang="fa-IR" dirty="0" smtClean="0"/>
            <a:t>7</a:t>
          </a:r>
          <a:endParaRPr lang="fa-IR" dirty="0"/>
        </a:p>
      </dgm:t>
    </dgm:pt>
    <dgm:pt modelId="{E0B7B03D-1A42-430E-862F-6DB8A108E77B}" type="parTrans" cxnId="{8BE1287B-DCA6-4A40-86F3-79C85818BF72}">
      <dgm:prSet/>
      <dgm:spPr/>
      <dgm:t>
        <a:bodyPr/>
        <a:lstStyle/>
        <a:p>
          <a:pPr rtl="1"/>
          <a:endParaRPr lang="fa-IR"/>
        </a:p>
      </dgm:t>
    </dgm:pt>
    <dgm:pt modelId="{1FFACC83-60E5-422C-9120-7CB30CABBD07}" type="sibTrans" cxnId="{8BE1287B-DCA6-4A40-86F3-79C85818BF72}">
      <dgm:prSet/>
      <dgm:spPr/>
      <dgm:t>
        <a:bodyPr/>
        <a:lstStyle/>
        <a:p>
          <a:pPr rtl="1"/>
          <a:endParaRPr lang="fa-IR"/>
        </a:p>
      </dgm:t>
    </dgm:pt>
    <dgm:pt modelId="{515EBAA5-14FF-4027-A06B-B938E4BD79BF}">
      <dgm:prSet/>
      <dgm:spPr/>
      <dgm:t>
        <a:bodyPr/>
        <a:lstStyle/>
        <a:p>
          <a:pPr rtl="1"/>
          <a:r>
            <a:rPr lang="fa-IR" dirty="0" smtClean="0"/>
            <a:t>5</a:t>
          </a:r>
          <a:endParaRPr lang="fa-IR" dirty="0"/>
        </a:p>
      </dgm:t>
    </dgm:pt>
    <dgm:pt modelId="{C2C904E3-5D19-4E1A-BF81-39B2F000614E}" type="parTrans" cxnId="{7FEEEAED-AAB8-4D18-A950-90A9B8BD1F79}">
      <dgm:prSet/>
      <dgm:spPr/>
      <dgm:t>
        <a:bodyPr/>
        <a:lstStyle/>
        <a:p>
          <a:pPr rtl="1"/>
          <a:endParaRPr lang="fa-IR"/>
        </a:p>
      </dgm:t>
    </dgm:pt>
    <dgm:pt modelId="{3043C547-2168-4954-8A42-48E52EFFD023}" type="sibTrans" cxnId="{7FEEEAED-AAB8-4D18-A950-90A9B8BD1F79}">
      <dgm:prSet/>
      <dgm:spPr/>
      <dgm:t>
        <a:bodyPr/>
        <a:lstStyle/>
        <a:p>
          <a:pPr rtl="1"/>
          <a:endParaRPr lang="fa-IR"/>
        </a:p>
      </dgm:t>
    </dgm:pt>
    <dgm:pt modelId="{69A30338-3153-4BCE-85C3-3FB0D97D07BB}">
      <dgm:prSet/>
      <dgm:spPr/>
      <dgm:t>
        <a:bodyPr/>
        <a:lstStyle/>
        <a:p>
          <a:pPr rtl="1"/>
          <a:r>
            <a:rPr lang="ar-SA" dirty="0" smtClean="0"/>
            <a:t>هر نوع موسیقی با حضور مشترك زنان و مردان در مجالس عیش و نوش</a:t>
          </a:r>
          <a:endParaRPr lang="fa-IR" dirty="0"/>
        </a:p>
      </dgm:t>
    </dgm:pt>
    <dgm:pt modelId="{1C096A06-3B7E-4ABC-B432-D2A13C028BAF}" type="parTrans" cxnId="{77DBE186-8A76-4A63-ADA9-97C2CE0EFEB8}">
      <dgm:prSet/>
      <dgm:spPr/>
    </dgm:pt>
    <dgm:pt modelId="{F95B5C93-230F-4594-990F-CC6DF4BC1E22}" type="sibTrans" cxnId="{77DBE186-8A76-4A63-ADA9-97C2CE0EFEB8}">
      <dgm:prSet/>
      <dgm:spPr/>
    </dgm:pt>
    <dgm:pt modelId="{6719113F-3B21-4503-91B5-82C2E46A1FD6}">
      <dgm:prSet/>
      <dgm:spPr/>
      <dgm:t>
        <a:bodyPr/>
        <a:lstStyle/>
        <a:p>
          <a:pPr rtl="1"/>
          <a:r>
            <a:rPr lang="ar-SA" dirty="0" smtClean="0"/>
            <a:t>موسیقی مناسب مجالس شرابخوارگی، قمار و به طور كلی مجالس فسق و فجور و گناه</a:t>
          </a:r>
          <a:endParaRPr lang="fa-IR" dirty="0"/>
        </a:p>
      </dgm:t>
    </dgm:pt>
    <dgm:pt modelId="{414D4FB2-9DB2-4BF5-B84C-EFF107258787}" type="parTrans" cxnId="{875F06B8-50F1-4B62-8736-0B056366E80D}">
      <dgm:prSet/>
      <dgm:spPr/>
    </dgm:pt>
    <dgm:pt modelId="{5666D52A-5445-45E8-A399-533FF0171AD1}" type="sibTrans" cxnId="{875F06B8-50F1-4B62-8736-0B056366E80D}">
      <dgm:prSet/>
      <dgm:spPr/>
    </dgm:pt>
    <dgm:pt modelId="{107371C7-9A05-4DDA-A824-B0EFF0A4BC43}">
      <dgm:prSet/>
      <dgm:spPr/>
      <dgm:t>
        <a:bodyPr/>
        <a:lstStyle/>
        <a:p>
          <a:pPr rtl="1"/>
          <a:r>
            <a:rPr lang="ar-SA" dirty="0" smtClean="0"/>
            <a:t>موسیقی لهوی ، لهو چیزی است كه موجب انحراف انسان از مسیر الهی </a:t>
          </a:r>
          <a:endParaRPr lang="fa-IR" dirty="0"/>
        </a:p>
      </dgm:t>
    </dgm:pt>
    <dgm:pt modelId="{E4CE0049-20E6-4505-AF3A-B0BC77F8B139}" type="parTrans" cxnId="{877E41C1-BFD1-4B9A-B133-97B8B323B585}">
      <dgm:prSet/>
      <dgm:spPr/>
    </dgm:pt>
    <dgm:pt modelId="{AF422E53-FDE3-4FDD-B041-C9928163D01C}" type="sibTrans" cxnId="{877E41C1-BFD1-4B9A-B133-97B8B323B585}">
      <dgm:prSet/>
      <dgm:spPr/>
    </dgm:pt>
    <dgm:pt modelId="{94BD17A6-413E-4351-BCE7-97B514CD1DA8}">
      <dgm:prSet/>
      <dgm:spPr/>
      <dgm:t>
        <a:bodyPr/>
        <a:lstStyle/>
        <a:p>
          <a:pPr rtl="1"/>
          <a:r>
            <a:rPr lang="ar-SA" dirty="0" smtClean="0"/>
            <a:t>موسيقی كه موجب اشاعه فحشا شود </a:t>
          </a:r>
          <a:endParaRPr lang="fa-IR" dirty="0"/>
        </a:p>
      </dgm:t>
    </dgm:pt>
    <dgm:pt modelId="{0460C8C6-BC0E-4C80-85B7-920202CD2E42}" type="parTrans" cxnId="{64DD91B1-9111-4F7E-AFF5-274D1F780430}">
      <dgm:prSet/>
      <dgm:spPr/>
    </dgm:pt>
    <dgm:pt modelId="{EBC8BEC8-8FD4-4630-8D40-DAB2259A3008}" type="sibTrans" cxnId="{64DD91B1-9111-4F7E-AFF5-274D1F780430}">
      <dgm:prSet/>
      <dgm:spPr/>
    </dgm:pt>
    <dgm:pt modelId="{3CF9B431-FE09-4D08-BDAB-F4D3A8BF53B1}">
      <dgm:prSet/>
      <dgm:spPr/>
      <dgm:t>
        <a:bodyPr/>
        <a:lstStyle/>
        <a:p>
          <a:pPr rtl="1"/>
          <a:r>
            <a:rPr lang="ar-SA" dirty="0" smtClean="0"/>
            <a:t>موسیقی كه محتوی و اشعار آن باطل و ناحق باشد</a:t>
          </a:r>
          <a:endParaRPr lang="fa-IR" dirty="0"/>
        </a:p>
      </dgm:t>
    </dgm:pt>
    <dgm:pt modelId="{6A65E409-5DC8-45C2-A55A-29C398CFC824}" type="parTrans" cxnId="{4CD4905B-7C13-473D-ACE5-345E9D8869A5}">
      <dgm:prSet/>
      <dgm:spPr/>
    </dgm:pt>
    <dgm:pt modelId="{297B3106-BDF4-411D-A89F-1BC0365BCA02}" type="sibTrans" cxnId="{4CD4905B-7C13-473D-ACE5-345E9D8869A5}">
      <dgm:prSet/>
      <dgm:spPr/>
    </dgm:pt>
    <dgm:pt modelId="{B738A6EE-0F22-40E3-9127-15B50B7C69E2}">
      <dgm:prSet/>
      <dgm:spPr/>
      <dgm:t>
        <a:bodyPr/>
        <a:lstStyle/>
        <a:p>
          <a:pPr rtl="1"/>
          <a:r>
            <a:rPr lang="ar-SA" dirty="0" smtClean="0"/>
            <a:t>موسیقیی كه انسان را به بی حالی، سرخوردگی، واخوردگی</a:t>
          </a:r>
          <a:r>
            <a:rPr lang="fa-IR" dirty="0" smtClean="0"/>
            <a:t> </a:t>
          </a:r>
          <a:r>
            <a:rPr lang="ar-SA" dirty="0" smtClean="0"/>
            <a:t>و سرانجام خودكشي بكشاند</a:t>
          </a:r>
          <a:endParaRPr lang="fa-IR" dirty="0"/>
        </a:p>
      </dgm:t>
    </dgm:pt>
    <dgm:pt modelId="{8BCDD724-53AC-421A-9B22-9EDBC93A1F25}" type="parTrans" cxnId="{A1FD62E3-3176-40D5-B911-999C2D3BC674}">
      <dgm:prSet/>
      <dgm:spPr/>
    </dgm:pt>
    <dgm:pt modelId="{96DB6803-2C92-45F4-8A1E-AEAA26D9CC45}" type="sibTrans" cxnId="{A1FD62E3-3176-40D5-B911-999C2D3BC674}">
      <dgm:prSet/>
      <dgm:spPr/>
    </dgm:pt>
    <dgm:pt modelId="{40F77818-3CD0-46C9-BA9C-775237461E54}" type="pres">
      <dgm:prSet presAssocID="{0F7138EA-7955-42A4-A585-470A9419EFC8}" presName="linearFlow" presStyleCnt="0">
        <dgm:presLayoutVars>
          <dgm:dir/>
          <dgm:animLvl val="lvl"/>
          <dgm:resizeHandles val="exact"/>
        </dgm:presLayoutVars>
      </dgm:prSet>
      <dgm:spPr/>
      <dgm:t>
        <a:bodyPr/>
        <a:lstStyle/>
        <a:p>
          <a:endParaRPr lang="en-US"/>
        </a:p>
      </dgm:t>
    </dgm:pt>
    <dgm:pt modelId="{14A223BE-6866-4E6C-BB74-978039F6DFFF}" type="pres">
      <dgm:prSet presAssocID="{15A397F0-F30B-4ABF-A397-ED6CD8CA377D}" presName="composite" presStyleCnt="0"/>
      <dgm:spPr/>
    </dgm:pt>
    <dgm:pt modelId="{403CFEFF-378A-4427-A364-01F3EFA2EF6F}" type="pres">
      <dgm:prSet presAssocID="{15A397F0-F30B-4ABF-A397-ED6CD8CA377D}" presName="parentText" presStyleLbl="alignNode1" presStyleIdx="0" presStyleCnt="9">
        <dgm:presLayoutVars>
          <dgm:chMax val="1"/>
          <dgm:bulletEnabled val="1"/>
        </dgm:presLayoutVars>
      </dgm:prSet>
      <dgm:spPr/>
      <dgm:t>
        <a:bodyPr/>
        <a:lstStyle/>
        <a:p>
          <a:endParaRPr lang="en-US"/>
        </a:p>
      </dgm:t>
    </dgm:pt>
    <dgm:pt modelId="{0C3E3E3E-B4B5-47BE-9805-90A016954D83}" type="pres">
      <dgm:prSet presAssocID="{15A397F0-F30B-4ABF-A397-ED6CD8CA377D}" presName="descendantText" presStyleLbl="alignAcc1" presStyleIdx="0" presStyleCnt="9">
        <dgm:presLayoutVars>
          <dgm:bulletEnabled val="1"/>
        </dgm:presLayoutVars>
      </dgm:prSet>
      <dgm:spPr/>
      <dgm:t>
        <a:bodyPr/>
        <a:lstStyle/>
        <a:p>
          <a:pPr rtl="1"/>
          <a:endParaRPr lang="fa-IR"/>
        </a:p>
      </dgm:t>
    </dgm:pt>
    <dgm:pt modelId="{87370E16-854B-4A70-A8EE-6B8559DBC953}" type="pres">
      <dgm:prSet presAssocID="{EDAA1F0B-7601-462F-8E16-B7CADCE8C678}" presName="sp" presStyleCnt="0"/>
      <dgm:spPr/>
    </dgm:pt>
    <dgm:pt modelId="{99E25A1D-04AB-47D7-86AC-17A8300C3612}" type="pres">
      <dgm:prSet presAssocID="{10A445ED-F6E4-45CE-BF71-BC61EE574C07}" presName="composite" presStyleCnt="0"/>
      <dgm:spPr/>
    </dgm:pt>
    <dgm:pt modelId="{E0F0EADD-2405-44B0-A0CB-6D49C3F9126E}" type="pres">
      <dgm:prSet presAssocID="{10A445ED-F6E4-45CE-BF71-BC61EE574C07}" presName="parentText" presStyleLbl="alignNode1" presStyleIdx="1" presStyleCnt="9">
        <dgm:presLayoutVars>
          <dgm:chMax val="1"/>
          <dgm:bulletEnabled val="1"/>
        </dgm:presLayoutVars>
      </dgm:prSet>
      <dgm:spPr/>
      <dgm:t>
        <a:bodyPr/>
        <a:lstStyle/>
        <a:p>
          <a:endParaRPr lang="en-US"/>
        </a:p>
      </dgm:t>
    </dgm:pt>
    <dgm:pt modelId="{01075988-93D2-4310-B0CF-A73D2A0BA3D4}" type="pres">
      <dgm:prSet presAssocID="{10A445ED-F6E4-45CE-BF71-BC61EE574C07}" presName="descendantText" presStyleLbl="alignAcc1" presStyleIdx="1" presStyleCnt="9">
        <dgm:presLayoutVars>
          <dgm:bulletEnabled val="1"/>
        </dgm:presLayoutVars>
      </dgm:prSet>
      <dgm:spPr/>
      <dgm:t>
        <a:bodyPr/>
        <a:lstStyle/>
        <a:p>
          <a:pPr rtl="1"/>
          <a:endParaRPr lang="fa-IR"/>
        </a:p>
      </dgm:t>
    </dgm:pt>
    <dgm:pt modelId="{6EDD4BA5-BB43-4969-AA13-16EFB1731E35}" type="pres">
      <dgm:prSet presAssocID="{63B5A965-A780-4162-9003-B49FF3436140}" presName="sp" presStyleCnt="0"/>
      <dgm:spPr/>
    </dgm:pt>
    <dgm:pt modelId="{55E31D2F-70C7-4713-90D6-A088027F9CF4}" type="pres">
      <dgm:prSet presAssocID="{43703836-159B-45F2-A398-B5A742082F57}" presName="composite" presStyleCnt="0"/>
      <dgm:spPr/>
    </dgm:pt>
    <dgm:pt modelId="{0FBCBDF9-EF7B-4A38-9F5C-D223CF3F7299}" type="pres">
      <dgm:prSet presAssocID="{43703836-159B-45F2-A398-B5A742082F57}" presName="parentText" presStyleLbl="alignNode1" presStyleIdx="2" presStyleCnt="9">
        <dgm:presLayoutVars>
          <dgm:chMax val="1"/>
          <dgm:bulletEnabled val="1"/>
        </dgm:presLayoutVars>
      </dgm:prSet>
      <dgm:spPr/>
      <dgm:t>
        <a:bodyPr/>
        <a:lstStyle/>
        <a:p>
          <a:endParaRPr lang="en-US"/>
        </a:p>
      </dgm:t>
    </dgm:pt>
    <dgm:pt modelId="{64C1C088-B1F9-4CA4-9B65-8825B626705D}" type="pres">
      <dgm:prSet presAssocID="{43703836-159B-45F2-A398-B5A742082F57}" presName="descendantText" presStyleLbl="alignAcc1" presStyleIdx="2" presStyleCnt="9">
        <dgm:presLayoutVars>
          <dgm:bulletEnabled val="1"/>
        </dgm:presLayoutVars>
      </dgm:prSet>
      <dgm:spPr/>
      <dgm:t>
        <a:bodyPr/>
        <a:lstStyle/>
        <a:p>
          <a:endParaRPr lang="en-US"/>
        </a:p>
      </dgm:t>
    </dgm:pt>
    <dgm:pt modelId="{B66AE48D-071D-4573-A8C1-EAA84E373847}" type="pres">
      <dgm:prSet presAssocID="{764CD3BB-D16A-4F33-A953-EFDFD39474A6}" presName="sp" presStyleCnt="0"/>
      <dgm:spPr/>
    </dgm:pt>
    <dgm:pt modelId="{A61C0988-A343-49BF-8567-93E280549C3A}" type="pres">
      <dgm:prSet presAssocID="{FD6F4AB0-1361-44EC-828E-9B127BB5E725}" presName="composite" presStyleCnt="0"/>
      <dgm:spPr/>
    </dgm:pt>
    <dgm:pt modelId="{CE9AE56A-AB72-40D7-8725-7B13B413046E}" type="pres">
      <dgm:prSet presAssocID="{FD6F4AB0-1361-44EC-828E-9B127BB5E725}" presName="parentText" presStyleLbl="alignNode1" presStyleIdx="3" presStyleCnt="9">
        <dgm:presLayoutVars>
          <dgm:chMax val="1"/>
          <dgm:bulletEnabled val="1"/>
        </dgm:presLayoutVars>
      </dgm:prSet>
      <dgm:spPr/>
      <dgm:t>
        <a:bodyPr/>
        <a:lstStyle/>
        <a:p>
          <a:endParaRPr lang="en-US"/>
        </a:p>
      </dgm:t>
    </dgm:pt>
    <dgm:pt modelId="{B3F9B001-AE20-4ED9-A93F-7051CD1A1450}" type="pres">
      <dgm:prSet presAssocID="{FD6F4AB0-1361-44EC-828E-9B127BB5E725}" presName="descendantText" presStyleLbl="alignAcc1" presStyleIdx="3" presStyleCnt="9">
        <dgm:presLayoutVars>
          <dgm:bulletEnabled val="1"/>
        </dgm:presLayoutVars>
      </dgm:prSet>
      <dgm:spPr/>
      <dgm:t>
        <a:bodyPr/>
        <a:lstStyle/>
        <a:p>
          <a:endParaRPr lang="en-US"/>
        </a:p>
      </dgm:t>
    </dgm:pt>
    <dgm:pt modelId="{B87BFA92-936A-40BD-BF19-6DFAC73279A6}" type="pres">
      <dgm:prSet presAssocID="{ABD716E5-3DC0-4506-A9AA-EF5F14177329}" presName="sp" presStyleCnt="0"/>
      <dgm:spPr/>
    </dgm:pt>
    <dgm:pt modelId="{3AC229DE-2036-4EE1-A7B4-01E3AAA9CACF}" type="pres">
      <dgm:prSet presAssocID="{515EBAA5-14FF-4027-A06B-B938E4BD79BF}" presName="composite" presStyleCnt="0"/>
      <dgm:spPr/>
    </dgm:pt>
    <dgm:pt modelId="{F2999405-8C6C-49CB-A062-4BC259C48CDF}" type="pres">
      <dgm:prSet presAssocID="{515EBAA5-14FF-4027-A06B-B938E4BD79BF}" presName="parentText" presStyleLbl="alignNode1" presStyleIdx="4" presStyleCnt="9">
        <dgm:presLayoutVars>
          <dgm:chMax val="1"/>
          <dgm:bulletEnabled val="1"/>
        </dgm:presLayoutVars>
      </dgm:prSet>
      <dgm:spPr/>
      <dgm:t>
        <a:bodyPr/>
        <a:lstStyle/>
        <a:p>
          <a:endParaRPr lang="en-US"/>
        </a:p>
      </dgm:t>
    </dgm:pt>
    <dgm:pt modelId="{2373005C-9905-4B8A-A01D-DC53B5CDDC9A}" type="pres">
      <dgm:prSet presAssocID="{515EBAA5-14FF-4027-A06B-B938E4BD79BF}" presName="descendantText" presStyleLbl="alignAcc1" presStyleIdx="4" presStyleCnt="9">
        <dgm:presLayoutVars>
          <dgm:bulletEnabled val="1"/>
        </dgm:presLayoutVars>
      </dgm:prSet>
      <dgm:spPr/>
      <dgm:t>
        <a:bodyPr/>
        <a:lstStyle/>
        <a:p>
          <a:endParaRPr lang="en-US"/>
        </a:p>
      </dgm:t>
    </dgm:pt>
    <dgm:pt modelId="{5A7AF22F-4A48-4C97-9F91-A4902D7D25CA}" type="pres">
      <dgm:prSet presAssocID="{3043C547-2168-4954-8A42-48E52EFFD023}" presName="sp" presStyleCnt="0"/>
      <dgm:spPr/>
    </dgm:pt>
    <dgm:pt modelId="{D18C4EB9-EC90-4D8C-B89E-7DD2500302D0}" type="pres">
      <dgm:prSet presAssocID="{4FF316FA-117B-4928-BBC5-E5531FF2BDC9}" presName="composite" presStyleCnt="0"/>
      <dgm:spPr/>
    </dgm:pt>
    <dgm:pt modelId="{A733877C-DA91-4E4E-B78B-33F61B0BBF4C}" type="pres">
      <dgm:prSet presAssocID="{4FF316FA-117B-4928-BBC5-E5531FF2BDC9}" presName="parentText" presStyleLbl="alignNode1" presStyleIdx="5" presStyleCnt="9">
        <dgm:presLayoutVars>
          <dgm:chMax val="1"/>
          <dgm:bulletEnabled val="1"/>
        </dgm:presLayoutVars>
      </dgm:prSet>
      <dgm:spPr/>
      <dgm:t>
        <a:bodyPr/>
        <a:lstStyle/>
        <a:p>
          <a:endParaRPr lang="en-US"/>
        </a:p>
      </dgm:t>
    </dgm:pt>
    <dgm:pt modelId="{46129D8D-4475-4AD2-8A15-984443A999E5}" type="pres">
      <dgm:prSet presAssocID="{4FF316FA-117B-4928-BBC5-E5531FF2BDC9}" presName="descendantText" presStyleLbl="alignAcc1" presStyleIdx="5" presStyleCnt="9">
        <dgm:presLayoutVars>
          <dgm:bulletEnabled val="1"/>
        </dgm:presLayoutVars>
      </dgm:prSet>
      <dgm:spPr/>
      <dgm:t>
        <a:bodyPr/>
        <a:lstStyle/>
        <a:p>
          <a:endParaRPr lang="en-US"/>
        </a:p>
      </dgm:t>
    </dgm:pt>
    <dgm:pt modelId="{4B4E4B0F-48F2-477E-8F29-2BC73F956285}" type="pres">
      <dgm:prSet presAssocID="{107F56E3-8F85-4987-BAE5-6B93734314F9}" presName="sp" presStyleCnt="0"/>
      <dgm:spPr/>
    </dgm:pt>
    <dgm:pt modelId="{F38CF80F-B4F9-41EF-A827-2E0DF2D1A220}" type="pres">
      <dgm:prSet presAssocID="{E3200D7F-FCBC-41BE-B52A-7F57FC0ADE95}" presName="composite" presStyleCnt="0"/>
      <dgm:spPr/>
    </dgm:pt>
    <dgm:pt modelId="{D4816E7B-285E-48E7-80F8-03C9A7BB16BC}" type="pres">
      <dgm:prSet presAssocID="{E3200D7F-FCBC-41BE-B52A-7F57FC0ADE95}" presName="parentText" presStyleLbl="alignNode1" presStyleIdx="6" presStyleCnt="9">
        <dgm:presLayoutVars>
          <dgm:chMax val="1"/>
          <dgm:bulletEnabled val="1"/>
        </dgm:presLayoutVars>
      </dgm:prSet>
      <dgm:spPr/>
      <dgm:t>
        <a:bodyPr/>
        <a:lstStyle/>
        <a:p>
          <a:endParaRPr lang="en-US"/>
        </a:p>
      </dgm:t>
    </dgm:pt>
    <dgm:pt modelId="{29B9400A-4686-4BE6-BFFB-6F4818FC9D8A}" type="pres">
      <dgm:prSet presAssocID="{E3200D7F-FCBC-41BE-B52A-7F57FC0ADE95}" presName="descendantText" presStyleLbl="alignAcc1" presStyleIdx="6" presStyleCnt="9">
        <dgm:presLayoutVars>
          <dgm:bulletEnabled val="1"/>
        </dgm:presLayoutVars>
      </dgm:prSet>
      <dgm:spPr/>
      <dgm:t>
        <a:bodyPr/>
        <a:lstStyle/>
        <a:p>
          <a:endParaRPr lang="en-US"/>
        </a:p>
      </dgm:t>
    </dgm:pt>
    <dgm:pt modelId="{1DABCA7D-55A9-4810-9170-BDF65F96A2A0}" type="pres">
      <dgm:prSet presAssocID="{1FFACC83-60E5-422C-9120-7CB30CABBD07}" presName="sp" presStyleCnt="0"/>
      <dgm:spPr/>
    </dgm:pt>
    <dgm:pt modelId="{1F8DC412-6197-4FA8-9296-2811639AF37C}" type="pres">
      <dgm:prSet presAssocID="{3A5F817F-F3F0-4206-A56D-6590117B2CC0}" presName="composite" presStyleCnt="0"/>
      <dgm:spPr/>
    </dgm:pt>
    <dgm:pt modelId="{65D44442-6EE9-4EC4-8B04-5249551701F0}" type="pres">
      <dgm:prSet presAssocID="{3A5F817F-F3F0-4206-A56D-6590117B2CC0}" presName="parentText" presStyleLbl="alignNode1" presStyleIdx="7" presStyleCnt="9">
        <dgm:presLayoutVars>
          <dgm:chMax val="1"/>
          <dgm:bulletEnabled val="1"/>
        </dgm:presLayoutVars>
      </dgm:prSet>
      <dgm:spPr/>
      <dgm:t>
        <a:bodyPr/>
        <a:lstStyle/>
        <a:p>
          <a:endParaRPr lang="en-US"/>
        </a:p>
      </dgm:t>
    </dgm:pt>
    <dgm:pt modelId="{64C2EE8F-A7AC-439E-9714-6FF50FD305E0}" type="pres">
      <dgm:prSet presAssocID="{3A5F817F-F3F0-4206-A56D-6590117B2CC0}" presName="descendantText" presStyleLbl="alignAcc1" presStyleIdx="7" presStyleCnt="9">
        <dgm:presLayoutVars>
          <dgm:bulletEnabled val="1"/>
        </dgm:presLayoutVars>
      </dgm:prSet>
      <dgm:spPr/>
      <dgm:t>
        <a:bodyPr/>
        <a:lstStyle/>
        <a:p>
          <a:pPr rtl="1"/>
          <a:endParaRPr lang="fa-IR"/>
        </a:p>
      </dgm:t>
    </dgm:pt>
    <dgm:pt modelId="{B657A894-673A-42C9-AB80-1E4E2DB275EB}" type="pres">
      <dgm:prSet presAssocID="{D240966D-56E6-4F38-9CD7-06D814AEBE3A}" presName="sp" presStyleCnt="0"/>
      <dgm:spPr/>
    </dgm:pt>
    <dgm:pt modelId="{2F67E71E-D656-401F-8748-A154EC14867F}" type="pres">
      <dgm:prSet presAssocID="{0E8D6AE5-A2B9-446E-8569-F8E418826DE7}" presName="composite" presStyleCnt="0"/>
      <dgm:spPr/>
    </dgm:pt>
    <dgm:pt modelId="{DB9E8B63-F312-4717-873B-E9BC6C8F42B9}" type="pres">
      <dgm:prSet presAssocID="{0E8D6AE5-A2B9-446E-8569-F8E418826DE7}" presName="parentText" presStyleLbl="alignNode1" presStyleIdx="8" presStyleCnt="9">
        <dgm:presLayoutVars>
          <dgm:chMax val="1"/>
          <dgm:bulletEnabled val="1"/>
        </dgm:presLayoutVars>
      </dgm:prSet>
      <dgm:spPr/>
      <dgm:t>
        <a:bodyPr/>
        <a:lstStyle/>
        <a:p>
          <a:endParaRPr lang="en-US"/>
        </a:p>
      </dgm:t>
    </dgm:pt>
    <dgm:pt modelId="{58C1346E-30D6-4A38-B6F1-6C09038864D3}" type="pres">
      <dgm:prSet presAssocID="{0E8D6AE5-A2B9-446E-8569-F8E418826DE7}" presName="descendantText" presStyleLbl="alignAcc1" presStyleIdx="8" presStyleCnt="9">
        <dgm:presLayoutVars>
          <dgm:bulletEnabled val="1"/>
        </dgm:presLayoutVars>
      </dgm:prSet>
      <dgm:spPr/>
      <dgm:t>
        <a:bodyPr/>
        <a:lstStyle/>
        <a:p>
          <a:pPr rtl="1"/>
          <a:endParaRPr lang="fa-IR"/>
        </a:p>
      </dgm:t>
    </dgm:pt>
  </dgm:ptLst>
  <dgm:cxnLst>
    <dgm:cxn modelId="{BD21A498-1F9E-41B3-8C29-70D106558634}" type="presOf" srcId="{10A445ED-F6E4-45CE-BF71-BC61EE574C07}" destId="{E0F0EADD-2405-44B0-A0CB-6D49C3F9126E}" srcOrd="0" destOrd="0" presId="urn:microsoft.com/office/officeart/2005/8/layout/chevron2"/>
    <dgm:cxn modelId="{B032D34C-387D-4154-AC40-C5F82220FBFA}" type="presOf" srcId="{4FF1CDB5-77F8-4239-8115-924B6518F737}" destId="{01075988-93D2-4310-B0CF-A73D2A0BA3D4}" srcOrd="0" destOrd="0" presId="urn:microsoft.com/office/officeart/2005/8/layout/chevron2"/>
    <dgm:cxn modelId="{64DD91B1-9111-4F7E-AFF5-274D1F780430}" srcId="{4FF316FA-117B-4928-BBC5-E5531FF2BDC9}" destId="{94BD17A6-413E-4351-BCE7-97B514CD1DA8}" srcOrd="0" destOrd="0" parTransId="{0460C8C6-BC0E-4C80-85B7-920202CD2E42}" sibTransId="{EBC8BEC8-8FD4-4630-8D40-DAB2259A3008}"/>
    <dgm:cxn modelId="{0F8E3E3E-A298-4EC2-8540-B4F983045063}" srcId="{0F7138EA-7955-42A4-A585-470A9419EFC8}" destId="{10A445ED-F6E4-45CE-BF71-BC61EE574C07}" srcOrd="1" destOrd="0" parTransId="{154D2966-7927-4D21-AC51-FEEF957F1255}" sibTransId="{63B5A965-A780-4162-9003-B49FF3436140}"/>
    <dgm:cxn modelId="{44C692AD-1DE4-41F0-ABC5-77B846F4A04E}" type="presOf" srcId="{30AB4FFF-0868-4699-9E89-A88CB69FA7DC}" destId="{0C3E3E3E-B4B5-47BE-9805-90A016954D83}" srcOrd="0" destOrd="0" presId="urn:microsoft.com/office/officeart/2005/8/layout/chevron2"/>
    <dgm:cxn modelId="{E55FDC18-B2D0-4C16-908B-21775A5715FF}" srcId="{15A397F0-F30B-4ABF-A397-ED6CD8CA377D}" destId="{30AB4FFF-0868-4699-9E89-A88CB69FA7DC}" srcOrd="0" destOrd="0" parTransId="{A61E559B-4659-446B-B510-B2ACA1E64D9C}" sibTransId="{35CA9B94-C0C3-4347-8B12-9D1D3D6E354B}"/>
    <dgm:cxn modelId="{A1FD62E3-3176-40D5-B911-999C2D3BC674}" srcId="{3A5F817F-F3F0-4206-A56D-6590117B2CC0}" destId="{B738A6EE-0F22-40E3-9127-15B50B7C69E2}" srcOrd="0" destOrd="0" parTransId="{8BCDD724-53AC-421A-9B22-9EDBC93A1F25}" sibTransId="{96DB6803-2C92-45F4-8A1E-AEAA26D9CC45}"/>
    <dgm:cxn modelId="{CB85F59B-5984-42E6-B54E-81E28FB278BB}" type="presOf" srcId="{3CF9B431-FE09-4D08-BDAB-F4D3A8BF53B1}" destId="{29B9400A-4686-4BE6-BFFB-6F4818FC9D8A}" srcOrd="0" destOrd="0" presId="urn:microsoft.com/office/officeart/2005/8/layout/chevron2"/>
    <dgm:cxn modelId="{8BE1287B-DCA6-4A40-86F3-79C85818BF72}" srcId="{0F7138EA-7955-42A4-A585-470A9419EFC8}" destId="{E3200D7F-FCBC-41BE-B52A-7F57FC0ADE95}" srcOrd="6" destOrd="0" parTransId="{E0B7B03D-1A42-430E-862F-6DB8A108E77B}" sibTransId="{1FFACC83-60E5-422C-9120-7CB30CABBD07}"/>
    <dgm:cxn modelId="{0A667441-3ACE-40DD-AA39-3494BA39ACA2}" type="presOf" srcId="{E3200D7F-FCBC-41BE-B52A-7F57FC0ADE95}" destId="{D4816E7B-285E-48E7-80F8-03C9A7BB16BC}" srcOrd="0" destOrd="0" presId="urn:microsoft.com/office/officeart/2005/8/layout/chevron2"/>
    <dgm:cxn modelId="{877E41C1-BFD1-4B9A-B133-97B8B323B585}" srcId="{515EBAA5-14FF-4027-A06B-B938E4BD79BF}" destId="{107371C7-9A05-4DDA-A824-B0EFF0A4BC43}" srcOrd="0" destOrd="0" parTransId="{E4CE0049-20E6-4505-AF3A-B0BC77F8B139}" sibTransId="{AF422E53-FDE3-4FDD-B041-C9928163D01C}"/>
    <dgm:cxn modelId="{9C1231B0-23CE-4342-B455-56473E47C196}" type="presOf" srcId="{0F7138EA-7955-42A4-A585-470A9419EFC8}" destId="{40F77818-3CD0-46C9-BA9C-775237461E54}" srcOrd="0" destOrd="0" presId="urn:microsoft.com/office/officeart/2005/8/layout/chevron2"/>
    <dgm:cxn modelId="{E1457B72-A3C6-4C50-87AF-381F42E55124}" srcId="{0E8D6AE5-A2B9-446E-8569-F8E418826DE7}" destId="{16DBEF40-AD76-4545-A686-745FB6012DDD}" srcOrd="0" destOrd="0" parTransId="{3E411473-C44A-4F83-9B04-AE9B8A960F3B}" sibTransId="{73544E07-8546-49A0-B538-0D454A0D5450}"/>
    <dgm:cxn modelId="{EFDD5CA8-C399-4AD7-B7DF-5327B18342EF}" type="presOf" srcId="{43703836-159B-45F2-A398-B5A742082F57}" destId="{0FBCBDF9-EF7B-4A38-9F5C-D223CF3F7299}" srcOrd="0" destOrd="0" presId="urn:microsoft.com/office/officeart/2005/8/layout/chevron2"/>
    <dgm:cxn modelId="{7BD183AE-F372-40EB-B41B-1E501F535449}" srcId="{10A445ED-F6E4-45CE-BF71-BC61EE574C07}" destId="{4FF1CDB5-77F8-4239-8115-924B6518F737}" srcOrd="0" destOrd="0" parTransId="{BC33CC0A-8AC5-4AE3-AEC7-2611A1536830}" sibTransId="{77F39C80-FFCE-4F8A-9054-D1C36EC777F9}"/>
    <dgm:cxn modelId="{6CAA446D-485B-47A3-BDBF-31832EDF47B1}" type="presOf" srcId="{69A30338-3153-4BCE-85C3-3FB0D97D07BB}" destId="{64C1C088-B1F9-4CA4-9B65-8825B626705D}" srcOrd="0" destOrd="0" presId="urn:microsoft.com/office/officeart/2005/8/layout/chevron2"/>
    <dgm:cxn modelId="{7498112A-1B9B-42CF-A56C-775055506E13}" type="presOf" srcId="{3A5F817F-F3F0-4206-A56D-6590117B2CC0}" destId="{65D44442-6EE9-4EC4-8B04-5249551701F0}" srcOrd="0" destOrd="0" presId="urn:microsoft.com/office/officeart/2005/8/layout/chevron2"/>
    <dgm:cxn modelId="{01B44684-BC4C-41B2-807C-FF767A7DBB35}" type="presOf" srcId="{FD6F4AB0-1361-44EC-828E-9B127BB5E725}" destId="{CE9AE56A-AB72-40D7-8725-7B13B413046E}" srcOrd="0" destOrd="0" presId="urn:microsoft.com/office/officeart/2005/8/layout/chevron2"/>
    <dgm:cxn modelId="{3765D78B-1151-46FD-99C7-FF736304D148}" srcId="{0F7138EA-7955-42A4-A585-470A9419EFC8}" destId="{4FF316FA-117B-4928-BBC5-E5531FF2BDC9}" srcOrd="5" destOrd="0" parTransId="{B10B7D69-F556-4FCF-885C-5E81DAE66EB2}" sibTransId="{107F56E3-8F85-4987-BAE5-6B93734314F9}"/>
    <dgm:cxn modelId="{D022E06E-2DC0-48F8-BEA9-7ED84472C267}" srcId="{0F7138EA-7955-42A4-A585-470A9419EFC8}" destId="{0E8D6AE5-A2B9-446E-8569-F8E418826DE7}" srcOrd="8" destOrd="0" parTransId="{93D15076-D0DE-4EAB-A50A-C102823A6167}" sibTransId="{1125B05D-523B-48A0-BD9B-E7351B6C9961}"/>
    <dgm:cxn modelId="{974D3449-26BD-4D4F-A15A-15AFEE950667}" type="presOf" srcId="{B738A6EE-0F22-40E3-9127-15B50B7C69E2}" destId="{64C2EE8F-A7AC-439E-9714-6FF50FD305E0}" srcOrd="0" destOrd="0" presId="urn:microsoft.com/office/officeart/2005/8/layout/chevron2"/>
    <dgm:cxn modelId="{2DE55B13-3054-4EAF-8EE2-882287A3DFFD}" srcId="{0F7138EA-7955-42A4-A585-470A9419EFC8}" destId="{3A5F817F-F3F0-4206-A56D-6590117B2CC0}" srcOrd="7" destOrd="0" parTransId="{CE6AFE74-91C8-49D6-9C5F-3D6CDD3221F0}" sibTransId="{D240966D-56E6-4F38-9CD7-06D814AEBE3A}"/>
    <dgm:cxn modelId="{82DD10EB-07A0-43E9-B2D2-5AB2AC9E9DD5}" srcId="{0F7138EA-7955-42A4-A585-470A9419EFC8}" destId="{FD6F4AB0-1361-44EC-828E-9B127BB5E725}" srcOrd="3" destOrd="0" parTransId="{BBC57C49-2383-4BF9-87B4-F73CB32D3DF9}" sibTransId="{ABD716E5-3DC0-4506-A9AA-EF5F14177329}"/>
    <dgm:cxn modelId="{6C53788A-4E1C-445D-907A-5DC5448CCEFE}" type="presOf" srcId="{4FF316FA-117B-4928-BBC5-E5531FF2BDC9}" destId="{A733877C-DA91-4E4E-B78B-33F61B0BBF4C}" srcOrd="0" destOrd="0" presId="urn:microsoft.com/office/officeart/2005/8/layout/chevron2"/>
    <dgm:cxn modelId="{875F06B8-50F1-4B62-8736-0B056366E80D}" srcId="{FD6F4AB0-1361-44EC-828E-9B127BB5E725}" destId="{6719113F-3B21-4503-91B5-82C2E46A1FD6}" srcOrd="0" destOrd="0" parTransId="{414D4FB2-9DB2-4BF5-B84C-EFF107258787}" sibTransId="{5666D52A-5445-45E8-A399-533FF0171AD1}"/>
    <dgm:cxn modelId="{BE41C591-BA97-4DB3-B6BD-804429588E8C}" type="presOf" srcId="{0E8D6AE5-A2B9-446E-8569-F8E418826DE7}" destId="{DB9E8B63-F312-4717-873B-E9BC6C8F42B9}" srcOrd="0" destOrd="0" presId="urn:microsoft.com/office/officeart/2005/8/layout/chevron2"/>
    <dgm:cxn modelId="{B22EE44A-C07A-44B3-96FF-8FB5FEC62B8A}" type="presOf" srcId="{107371C7-9A05-4DDA-A824-B0EFF0A4BC43}" destId="{2373005C-9905-4B8A-A01D-DC53B5CDDC9A}" srcOrd="0" destOrd="0" presId="urn:microsoft.com/office/officeart/2005/8/layout/chevron2"/>
    <dgm:cxn modelId="{C986F6A9-55E4-4F20-B077-5431B3558563}" srcId="{0F7138EA-7955-42A4-A585-470A9419EFC8}" destId="{15A397F0-F30B-4ABF-A397-ED6CD8CA377D}" srcOrd="0" destOrd="0" parTransId="{27D92233-BA7B-4E2E-AE0D-B820A52BB128}" sibTransId="{EDAA1F0B-7601-462F-8E16-B7CADCE8C678}"/>
    <dgm:cxn modelId="{89B0AF66-56D7-469B-8851-2D8FD2A96DE7}" srcId="{0F7138EA-7955-42A4-A585-470A9419EFC8}" destId="{43703836-159B-45F2-A398-B5A742082F57}" srcOrd="2" destOrd="0" parTransId="{BF0E0964-B07F-4B69-ABAA-E341FA4979C8}" sibTransId="{764CD3BB-D16A-4F33-A953-EFDFD39474A6}"/>
    <dgm:cxn modelId="{BB00E0C7-8C59-40B2-BCA3-BED5AB5301FB}" type="presOf" srcId="{515EBAA5-14FF-4027-A06B-B938E4BD79BF}" destId="{F2999405-8C6C-49CB-A062-4BC259C48CDF}" srcOrd="0" destOrd="0" presId="urn:microsoft.com/office/officeart/2005/8/layout/chevron2"/>
    <dgm:cxn modelId="{FD64CC59-9BFE-480E-886A-FB37A065A2D8}" type="presOf" srcId="{16DBEF40-AD76-4545-A686-745FB6012DDD}" destId="{58C1346E-30D6-4A38-B6F1-6C09038864D3}" srcOrd="0" destOrd="0" presId="urn:microsoft.com/office/officeart/2005/8/layout/chevron2"/>
    <dgm:cxn modelId="{E4435CCE-F954-4FCD-9E7C-AFB661B414DF}" type="presOf" srcId="{15A397F0-F30B-4ABF-A397-ED6CD8CA377D}" destId="{403CFEFF-378A-4427-A364-01F3EFA2EF6F}" srcOrd="0" destOrd="0" presId="urn:microsoft.com/office/officeart/2005/8/layout/chevron2"/>
    <dgm:cxn modelId="{77DBE186-8A76-4A63-ADA9-97C2CE0EFEB8}" srcId="{43703836-159B-45F2-A398-B5A742082F57}" destId="{69A30338-3153-4BCE-85C3-3FB0D97D07BB}" srcOrd="0" destOrd="0" parTransId="{1C096A06-3B7E-4ABC-B432-D2A13C028BAF}" sibTransId="{F95B5C93-230F-4594-990F-CC6DF4BC1E22}"/>
    <dgm:cxn modelId="{4CD4905B-7C13-473D-ACE5-345E9D8869A5}" srcId="{E3200D7F-FCBC-41BE-B52A-7F57FC0ADE95}" destId="{3CF9B431-FE09-4D08-BDAB-F4D3A8BF53B1}" srcOrd="0" destOrd="0" parTransId="{6A65E409-5DC8-45C2-A55A-29C398CFC824}" sibTransId="{297B3106-BDF4-411D-A89F-1BC0365BCA02}"/>
    <dgm:cxn modelId="{B17E397E-71D5-4E06-A046-7B2228167CCD}" type="presOf" srcId="{94BD17A6-413E-4351-BCE7-97B514CD1DA8}" destId="{46129D8D-4475-4AD2-8A15-984443A999E5}" srcOrd="0" destOrd="0" presId="urn:microsoft.com/office/officeart/2005/8/layout/chevron2"/>
    <dgm:cxn modelId="{D7D705A2-23A5-483A-AF62-06B6A8C4C5D2}" type="presOf" srcId="{6719113F-3B21-4503-91B5-82C2E46A1FD6}" destId="{B3F9B001-AE20-4ED9-A93F-7051CD1A1450}" srcOrd="0" destOrd="0" presId="urn:microsoft.com/office/officeart/2005/8/layout/chevron2"/>
    <dgm:cxn modelId="{7FEEEAED-AAB8-4D18-A950-90A9B8BD1F79}" srcId="{0F7138EA-7955-42A4-A585-470A9419EFC8}" destId="{515EBAA5-14FF-4027-A06B-B938E4BD79BF}" srcOrd="4" destOrd="0" parTransId="{C2C904E3-5D19-4E1A-BF81-39B2F000614E}" sibTransId="{3043C547-2168-4954-8A42-48E52EFFD023}"/>
    <dgm:cxn modelId="{19729D82-EB5F-4ED7-B44A-EF1317F256A8}" type="presParOf" srcId="{40F77818-3CD0-46C9-BA9C-775237461E54}" destId="{14A223BE-6866-4E6C-BB74-978039F6DFFF}" srcOrd="0" destOrd="0" presId="urn:microsoft.com/office/officeart/2005/8/layout/chevron2"/>
    <dgm:cxn modelId="{951BAD3B-39E9-4241-BD98-B7AE3A0EAEFA}" type="presParOf" srcId="{14A223BE-6866-4E6C-BB74-978039F6DFFF}" destId="{403CFEFF-378A-4427-A364-01F3EFA2EF6F}" srcOrd="0" destOrd="0" presId="urn:microsoft.com/office/officeart/2005/8/layout/chevron2"/>
    <dgm:cxn modelId="{5A100238-4C4D-446E-B184-36DDE8ADDC47}" type="presParOf" srcId="{14A223BE-6866-4E6C-BB74-978039F6DFFF}" destId="{0C3E3E3E-B4B5-47BE-9805-90A016954D83}" srcOrd="1" destOrd="0" presId="urn:microsoft.com/office/officeart/2005/8/layout/chevron2"/>
    <dgm:cxn modelId="{29D46AE7-D134-4166-8153-21EE76FE804B}" type="presParOf" srcId="{40F77818-3CD0-46C9-BA9C-775237461E54}" destId="{87370E16-854B-4A70-A8EE-6B8559DBC953}" srcOrd="1" destOrd="0" presId="urn:microsoft.com/office/officeart/2005/8/layout/chevron2"/>
    <dgm:cxn modelId="{A03B2C96-D917-44E8-B173-760DA1E35EF3}" type="presParOf" srcId="{40F77818-3CD0-46C9-BA9C-775237461E54}" destId="{99E25A1D-04AB-47D7-86AC-17A8300C3612}" srcOrd="2" destOrd="0" presId="urn:microsoft.com/office/officeart/2005/8/layout/chevron2"/>
    <dgm:cxn modelId="{01C59CF8-D446-40D7-B78F-AA6D069681BF}" type="presParOf" srcId="{99E25A1D-04AB-47D7-86AC-17A8300C3612}" destId="{E0F0EADD-2405-44B0-A0CB-6D49C3F9126E}" srcOrd="0" destOrd="0" presId="urn:microsoft.com/office/officeart/2005/8/layout/chevron2"/>
    <dgm:cxn modelId="{B6FE52F2-3A0C-4865-B7BF-25BCD93F5853}" type="presParOf" srcId="{99E25A1D-04AB-47D7-86AC-17A8300C3612}" destId="{01075988-93D2-4310-B0CF-A73D2A0BA3D4}" srcOrd="1" destOrd="0" presId="urn:microsoft.com/office/officeart/2005/8/layout/chevron2"/>
    <dgm:cxn modelId="{175AE918-4B16-44E7-B217-4475526F7A26}" type="presParOf" srcId="{40F77818-3CD0-46C9-BA9C-775237461E54}" destId="{6EDD4BA5-BB43-4969-AA13-16EFB1731E35}" srcOrd="3" destOrd="0" presId="urn:microsoft.com/office/officeart/2005/8/layout/chevron2"/>
    <dgm:cxn modelId="{8FEB2D4B-184D-4453-B997-EDBE3BE81718}" type="presParOf" srcId="{40F77818-3CD0-46C9-BA9C-775237461E54}" destId="{55E31D2F-70C7-4713-90D6-A088027F9CF4}" srcOrd="4" destOrd="0" presId="urn:microsoft.com/office/officeart/2005/8/layout/chevron2"/>
    <dgm:cxn modelId="{019439EA-0970-4961-9F23-88B2111DF333}" type="presParOf" srcId="{55E31D2F-70C7-4713-90D6-A088027F9CF4}" destId="{0FBCBDF9-EF7B-4A38-9F5C-D223CF3F7299}" srcOrd="0" destOrd="0" presId="urn:microsoft.com/office/officeart/2005/8/layout/chevron2"/>
    <dgm:cxn modelId="{DC8A5192-284D-4D8F-A740-91B570631617}" type="presParOf" srcId="{55E31D2F-70C7-4713-90D6-A088027F9CF4}" destId="{64C1C088-B1F9-4CA4-9B65-8825B626705D}" srcOrd="1" destOrd="0" presId="urn:microsoft.com/office/officeart/2005/8/layout/chevron2"/>
    <dgm:cxn modelId="{A5966EB0-B0DC-49AA-8D66-313819FF2948}" type="presParOf" srcId="{40F77818-3CD0-46C9-BA9C-775237461E54}" destId="{B66AE48D-071D-4573-A8C1-EAA84E373847}" srcOrd="5" destOrd="0" presId="urn:microsoft.com/office/officeart/2005/8/layout/chevron2"/>
    <dgm:cxn modelId="{D55C8BF8-90CD-488D-BA6B-C3C6DF6B1B07}" type="presParOf" srcId="{40F77818-3CD0-46C9-BA9C-775237461E54}" destId="{A61C0988-A343-49BF-8567-93E280549C3A}" srcOrd="6" destOrd="0" presId="urn:microsoft.com/office/officeart/2005/8/layout/chevron2"/>
    <dgm:cxn modelId="{55081256-755B-4714-87FE-4BA0EC60ADA1}" type="presParOf" srcId="{A61C0988-A343-49BF-8567-93E280549C3A}" destId="{CE9AE56A-AB72-40D7-8725-7B13B413046E}" srcOrd="0" destOrd="0" presId="urn:microsoft.com/office/officeart/2005/8/layout/chevron2"/>
    <dgm:cxn modelId="{4201A198-A424-4B7D-A599-C094E81C754D}" type="presParOf" srcId="{A61C0988-A343-49BF-8567-93E280549C3A}" destId="{B3F9B001-AE20-4ED9-A93F-7051CD1A1450}" srcOrd="1" destOrd="0" presId="urn:microsoft.com/office/officeart/2005/8/layout/chevron2"/>
    <dgm:cxn modelId="{4D81DD9B-62E5-44F3-9CA5-89CFED7164C8}" type="presParOf" srcId="{40F77818-3CD0-46C9-BA9C-775237461E54}" destId="{B87BFA92-936A-40BD-BF19-6DFAC73279A6}" srcOrd="7" destOrd="0" presId="urn:microsoft.com/office/officeart/2005/8/layout/chevron2"/>
    <dgm:cxn modelId="{7CFEEB5C-2C22-4A07-B93B-DD1FB5E6FE56}" type="presParOf" srcId="{40F77818-3CD0-46C9-BA9C-775237461E54}" destId="{3AC229DE-2036-4EE1-A7B4-01E3AAA9CACF}" srcOrd="8" destOrd="0" presId="urn:microsoft.com/office/officeart/2005/8/layout/chevron2"/>
    <dgm:cxn modelId="{3BD363BC-261B-443C-BF7C-880B08DAE231}" type="presParOf" srcId="{3AC229DE-2036-4EE1-A7B4-01E3AAA9CACF}" destId="{F2999405-8C6C-49CB-A062-4BC259C48CDF}" srcOrd="0" destOrd="0" presId="urn:microsoft.com/office/officeart/2005/8/layout/chevron2"/>
    <dgm:cxn modelId="{30B2504B-DAAF-472E-8DE3-A48DF548CC6D}" type="presParOf" srcId="{3AC229DE-2036-4EE1-A7B4-01E3AAA9CACF}" destId="{2373005C-9905-4B8A-A01D-DC53B5CDDC9A}" srcOrd="1" destOrd="0" presId="urn:microsoft.com/office/officeart/2005/8/layout/chevron2"/>
    <dgm:cxn modelId="{8DCE3E48-A34B-4A5E-AD1E-0D300BE915B2}" type="presParOf" srcId="{40F77818-3CD0-46C9-BA9C-775237461E54}" destId="{5A7AF22F-4A48-4C97-9F91-A4902D7D25CA}" srcOrd="9" destOrd="0" presId="urn:microsoft.com/office/officeart/2005/8/layout/chevron2"/>
    <dgm:cxn modelId="{E8458C24-31D7-4146-880B-C211E14F5D26}" type="presParOf" srcId="{40F77818-3CD0-46C9-BA9C-775237461E54}" destId="{D18C4EB9-EC90-4D8C-B89E-7DD2500302D0}" srcOrd="10" destOrd="0" presId="urn:microsoft.com/office/officeart/2005/8/layout/chevron2"/>
    <dgm:cxn modelId="{E98671C8-248D-4B0E-8FE1-2DA622F1EA09}" type="presParOf" srcId="{D18C4EB9-EC90-4D8C-B89E-7DD2500302D0}" destId="{A733877C-DA91-4E4E-B78B-33F61B0BBF4C}" srcOrd="0" destOrd="0" presId="urn:microsoft.com/office/officeart/2005/8/layout/chevron2"/>
    <dgm:cxn modelId="{2DC9F6A2-27B1-4FF9-9008-19F8252ED0EC}" type="presParOf" srcId="{D18C4EB9-EC90-4D8C-B89E-7DD2500302D0}" destId="{46129D8D-4475-4AD2-8A15-984443A999E5}" srcOrd="1" destOrd="0" presId="urn:microsoft.com/office/officeart/2005/8/layout/chevron2"/>
    <dgm:cxn modelId="{AFE0950C-D86B-4395-8635-9F73EA811A6F}" type="presParOf" srcId="{40F77818-3CD0-46C9-BA9C-775237461E54}" destId="{4B4E4B0F-48F2-477E-8F29-2BC73F956285}" srcOrd="11" destOrd="0" presId="urn:microsoft.com/office/officeart/2005/8/layout/chevron2"/>
    <dgm:cxn modelId="{004AA617-4769-4678-ACCE-0ADEFB7F868C}" type="presParOf" srcId="{40F77818-3CD0-46C9-BA9C-775237461E54}" destId="{F38CF80F-B4F9-41EF-A827-2E0DF2D1A220}" srcOrd="12" destOrd="0" presId="urn:microsoft.com/office/officeart/2005/8/layout/chevron2"/>
    <dgm:cxn modelId="{867975C4-D465-4C91-9E30-C689B248651E}" type="presParOf" srcId="{F38CF80F-B4F9-41EF-A827-2E0DF2D1A220}" destId="{D4816E7B-285E-48E7-80F8-03C9A7BB16BC}" srcOrd="0" destOrd="0" presId="urn:microsoft.com/office/officeart/2005/8/layout/chevron2"/>
    <dgm:cxn modelId="{B1EA3C01-FB3E-49A8-AA30-1920C9746CFA}" type="presParOf" srcId="{F38CF80F-B4F9-41EF-A827-2E0DF2D1A220}" destId="{29B9400A-4686-4BE6-BFFB-6F4818FC9D8A}" srcOrd="1" destOrd="0" presId="urn:microsoft.com/office/officeart/2005/8/layout/chevron2"/>
    <dgm:cxn modelId="{3D19329D-CB38-4982-A6E5-2B6CDB7EB93E}" type="presParOf" srcId="{40F77818-3CD0-46C9-BA9C-775237461E54}" destId="{1DABCA7D-55A9-4810-9170-BDF65F96A2A0}" srcOrd="13" destOrd="0" presId="urn:microsoft.com/office/officeart/2005/8/layout/chevron2"/>
    <dgm:cxn modelId="{074A722D-9685-4B54-978A-1AD71F4ABF36}" type="presParOf" srcId="{40F77818-3CD0-46C9-BA9C-775237461E54}" destId="{1F8DC412-6197-4FA8-9296-2811639AF37C}" srcOrd="14" destOrd="0" presId="urn:microsoft.com/office/officeart/2005/8/layout/chevron2"/>
    <dgm:cxn modelId="{27241D92-E35C-451F-BD1A-8EF9F2B46751}" type="presParOf" srcId="{1F8DC412-6197-4FA8-9296-2811639AF37C}" destId="{65D44442-6EE9-4EC4-8B04-5249551701F0}" srcOrd="0" destOrd="0" presId="urn:microsoft.com/office/officeart/2005/8/layout/chevron2"/>
    <dgm:cxn modelId="{42EB7003-600B-4C83-95B1-6D9318BED5F9}" type="presParOf" srcId="{1F8DC412-6197-4FA8-9296-2811639AF37C}" destId="{64C2EE8F-A7AC-439E-9714-6FF50FD305E0}" srcOrd="1" destOrd="0" presId="urn:microsoft.com/office/officeart/2005/8/layout/chevron2"/>
    <dgm:cxn modelId="{9A6A351A-4432-4B4F-88C9-9A8DCDDFDDCC}" type="presParOf" srcId="{40F77818-3CD0-46C9-BA9C-775237461E54}" destId="{B657A894-673A-42C9-AB80-1E4E2DB275EB}" srcOrd="15" destOrd="0" presId="urn:microsoft.com/office/officeart/2005/8/layout/chevron2"/>
    <dgm:cxn modelId="{FC545203-B1E1-4C70-9E6E-C64225AC8046}" type="presParOf" srcId="{40F77818-3CD0-46C9-BA9C-775237461E54}" destId="{2F67E71E-D656-401F-8748-A154EC14867F}" srcOrd="16" destOrd="0" presId="urn:microsoft.com/office/officeart/2005/8/layout/chevron2"/>
    <dgm:cxn modelId="{F83BB684-B836-452C-B7E5-9F2A92397B08}" type="presParOf" srcId="{2F67E71E-D656-401F-8748-A154EC14867F}" destId="{DB9E8B63-F312-4717-873B-E9BC6C8F42B9}" srcOrd="0" destOrd="0" presId="urn:microsoft.com/office/officeart/2005/8/layout/chevron2"/>
    <dgm:cxn modelId="{20430D5C-23FF-4E26-92ED-622255579AE6}" type="presParOf" srcId="{2F67E71E-D656-401F-8748-A154EC14867F}" destId="{58C1346E-30D6-4A38-B6F1-6C09038864D3}"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5EFD5FF-BF2B-42CC-9B9C-35C440850817}" type="doc">
      <dgm:prSet loTypeId="urn:microsoft.com/office/officeart/2005/8/layout/cycle8" loCatId="cycle" qsTypeId="urn:microsoft.com/office/officeart/2005/8/quickstyle/simple1" qsCatId="simple" csTypeId="urn:microsoft.com/office/officeart/2005/8/colors/accent1_2" csCatId="accent1" phldr="1"/>
      <dgm:spPr/>
    </dgm:pt>
    <dgm:pt modelId="{DE511EDC-A5AE-429B-A969-7365EFFC9975}">
      <dgm:prSet phldrT="[Text]"/>
      <dgm:spPr/>
      <dgm:t>
        <a:bodyPr/>
        <a:lstStyle/>
        <a:p>
          <a:pPr rtl="1"/>
          <a:r>
            <a:rPr lang="fa-IR" dirty="0" smtClean="0"/>
            <a:t>آهنگ</a:t>
          </a:r>
          <a:endParaRPr lang="fa-IR" dirty="0"/>
        </a:p>
      </dgm:t>
    </dgm:pt>
    <dgm:pt modelId="{93D52B79-BFAE-460B-9AB8-ECAD6DECA94F}" type="parTrans" cxnId="{A704D7C6-712E-4607-83D3-5A479C3926CF}">
      <dgm:prSet/>
      <dgm:spPr/>
    </dgm:pt>
    <dgm:pt modelId="{BA792F08-F5BE-4425-A508-522FD2925E3D}" type="sibTrans" cxnId="{A704D7C6-712E-4607-83D3-5A479C3926CF}">
      <dgm:prSet/>
      <dgm:spPr/>
    </dgm:pt>
    <dgm:pt modelId="{A9B945A4-4EF8-4899-AA78-87E50B64AF21}">
      <dgm:prSet phldrT="[Text]"/>
      <dgm:spPr/>
      <dgm:t>
        <a:bodyPr/>
        <a:lstStyle/>
        <a:p>
          <a:pPr rtl="1"/>
          <a:r>
            <a:rPr lang="fa-IR" dirty="0" smtClean="0"/>
            <a:t>شرايط آهنگ</a:t>
          </a:r>
          <a:endParaRPr lang="fa-IR" dirty="0"/>
        </a:p>
      </dgm:t>
    </dgm:pt>
    <dgm:pt modelId="{BAE53966-79DD-40CC-A50B-72C82B44E05C}" type="parTrans" cxnId="{98CC3D9F-52D9-49BE-99FF-1992303BF0A9}">
      <dgm:prSet/>
      <dgm:spPr/>
    </dgm:pt>
    <dgm:pt modelId="{04E6D79F-6198-4F4D-92B9-2160BFE6279C}" type="sibTrans" cxnId="{98CC3D9F-52D9-49BE-99FF-1992303BF0A9}">
      <dgm:prSet/>
      <dgm:spPr/>
    </dgm:pt>
    <dgm:pt modelId="{E97AA1F2-6B1B-44FB-94BA-5B133298B2BE}">
      <dgm:prSet phldrT="[Text]"/>
      <dgm:spPr/>
      <dgm:t>
        <a:bodyPr/>
        <a:lstStyle/>
        <a:p>
          <a:pPr rtl="1"/>
          <a:r>
            <a:rPr lang="fa-IR" dirty="0" smtClean="0"/>
            <a:t>محتوي آهنگ</a:t>
          </a:r>
          <a:endParaRPr lang="fa-IR" dirty="0"/>
        </a:p>
      </dgm:t>
    </dgm:pt>
    <dgm:pt modelId="{0FA720C5-38DA-4597-82AC-B53008D969A8}" type="parTrans" cxnId="{98D0C60A-4B80-4199-9030-7DF8659EDE2C}">
      <dgm:prSet/>
      <dgm:spPr/>
    </dgm:pt>
    <dgm:pt modelId="{77873E5F-5AAC-460E-BB56-C312A9EB87C0}" type="sibTrans" cxnId="{98D0C60A-4B80-4199-9030-7DF8659EDE2C}">
      <dgm:prSet/>
      <dgm:spPr/>
    </dgm:pt>
    <dgm:pt modelId="{2D295417-D7E1-40B0-8836-9F73C0D76BE6}" type="pres">
      <dgm:prSet presAssocID="{95EFD5FF-BF2B-42CC-9B9C-35C440850817}" presName="compositeShape" presStyleCnt="0">
        <dgm:presLayoutVars>
          <dgm:chMax val="7"/>
          <dgm:dir/>
          <dgm:resizeHandles val="exact"/>
        </dgm:presLayoutVars>
      </dgm:prSet>
      <dgm:spPr/>
    </dgm:pt>
    <dgm:pt modelId="{88E716B9-F4DF-40EA-8F92-22CD8D571630}" type="pres">
      <dgm:prSet presAssocID="{95EFD5FF-BF2B-42CC-9B9C-35C440850817}" presName="wedge1" presStyleLbl="node1" presStyleIdx="0" presStyleCnt="3"/>
      <dgm:spPr/>
      <dgm:t>
        <a:bodyPr/>
        <a:lstStyle/>
        <a:p>
          <a:endParaRPr lang="en-US"/>
        </a:p>
      </dgm:t>
    </dgm:pt>
    <dgm:pt modelId="{57ED3536-0E2C-4B69-8AC4-6F443C6E6999}" type="pres">
      <dgm:prSet presAssocID="{95EFD5FF-BF2B-42CC-9B9C-35C440850817}" presName="dummy1a" presStyleCnt="0"/>
      <dgm:spPr/>
    </dgm:pt>
    <dgm:pt modelId="{F691D05C-AD81-423C-951C-C7A7636E0535}" type="pres">
      <dgm:prSet presAssocID="{95EFD5FF-BF2B-42CC-9B9C-35C440850817}" presName="dummy1b" presStyleCnt="0"/>
      <dgm:spPr/>
    </dgm:pt>
    <dgm:pt modelId="{01C53DBA-F397-461F-98BF-AC08253E2576}" type="pres">
      <dgm:prSet presAssocID="{95EFD5FF-BF2B-42CC-9B9C-35C440850817}" presName="wedge1Tx" presStyleLbl="node1" presStyleIdx="0" presStyleCnt="3">
        <dgm:presLayoutVars>
          <dgm:chMax val="0"/>
          <dgm:chPref val="0"/>
          <dgm:bulletEnabled val="1"/>
        </dgm:presLayoutVars>
      </dgm:prSet>
      <dgm:spPr/>
      <dgm:t>
        <a:bodyPr/>
        <a:lstStyle/>
        <a:p>
          <a:endParaRPr lang="en-US"/>
        </a:p>
      </dgm:t>
    </dgm:pt>
    <dgm:pt modelId="{4D75FA44-0168-43D0-B26F-B3D5002A51F4}" type="pres">
      <dgm:prSet presAssocID="{95EFD5FF-BF2B-42CC-9B9C-35C440850817}" presName="wedge2" presStyleLbl="node1" presStyleIdx="1" presStyleCnt="3"/>
      <dgm:spPr/>
      <dgm:t>
        <a:bodyPr/>
        <a:lstStyle/>
        <a:p>
          <a:endParaRPr lang="en-US"/>
        </a:p>
      </dgm:t>
    </dgm:pt>
    <dgm:pt modelId="{2C5269D0-2B4C-42C1-99F5-EC85679A6E41}" type="pres">
      <dgm:prSet presAssocID="{95EFD5FF-BF2B-42CC-9B9C-35C440850817}" presName="dummy2a" presStyleCnt="0"/>
      <dgm:spPr/>
    </dgm:pt>
    <dgm:pt modelId="{52DA14D7-6633-40F4-B80A-C1D98B0192AA}" type="pres">
      <dgm:prSet presAssocID="{95EFD5FF-BF2B-42CC-9B9C-35C440850817}" presName="dummy2b" presStyleCnt="0"/>
      <dgm:spPr/>
    </dgm:pt>
    <dgm:pt modelId="{052DB18A-8F50-4D3D-8C02-0C9CF360427E}" type="pres">
      <dgm:prSet presAssocID="{95EFD5FF-BF2B-42CC-9B9C-35C440850817}" presName="wedge2Tx" presStyleLbl="node1" presStyleIdx="1" presStyleCnt="3">
        <dgm:presLayoutVars>
          <dgm:chMax val="0"/>
          <dgm:chPref val="0"/>
          <dgm:bulletEnabled val="1"/>
        </dgm:presLayoutVars>
      </dgm:prSet>
      <dgm:spPr/>
      <dgm:t>
        <a:bodyPr/>
        <a:lstStyle/>
        <a:p>
          <a:endParaRPr lang="en-US"/>
        </a:p>
      </dgm:t>
    </dgm:pt>
    <dgm:pt modelId="{0DF2B577-65F1-47CA-AE34-AC3C5305D538}" type="pres">
      <dgm:prSet presAssocID="{95EFD5FF-BF2B-42CC-9B9C-35C440850817}" presName="wedge3" presStyleLbl="node1" presStyleIdx="2" presStyleCnt="3"/>
      <dgm:spPr/>
      <dgm:t>
        <a:bodyPr/>
        <a:lstStyle/>
        <a:p>
          <a:endParaRPr lang="en-US"/>
        </a:p>
      </dgm:t>
    </dgm:pt>
    <dgm:pt modelId="{CE198C47-E63A-45DF-A144-411C9E199E1D}" type="pres">
      <dgm:prSet presAssocID="{95EFD5FF-BF2B-42CC-9B9C-35C440850817}" presName="dummy3a" presStyleCnt="0"/>
      <dgm:spPr/>
    </dgm:pt>
    <dgm:pt modelId="{A494B3E4-5155-4589-A8F7-66A381B15A75}" type="pres">
      <dgm:prSet presAssocID="{95EFD5FF-BF2B-42CC-9B9C-35C440850817}" presName="dummy3b" presStyleCnt="0"/>
      <dgm:spPr/>
    </dgm:pt>
    <dgm:pt modelId="{4E3C55FE-9D67-4CFD-A790-8D507F94E583}" type="pres">
      <dgm:prSet presAssocID="{95EFD5FF-BF2B-42CC-9B9C-35C440850817}" presName="wedge3Tx" presStyleLbl="node1" presStyleIdx="2" presStyleCnt="3">
        <dgm:presLayoutVars>
          <dgm:chMax val="0"/>
          <dgm:chPref val="0"/>
          <dgm:bulletEnabled val="1"/>
        </dgm:presLayoutVars>
      </dgm:prSet>
      <dgm:spPr/>
      <dgm:t>
        <a:bodyPr/>
        <a:lstStyle/>
        <a:p>
          <a:endParaRPr lang="en-US"/>
        </a:p>
      </dgm:t>
    </dgm:pt>
    <dgm:pt modelId="{6BC896D8-81B1-46A8-8E96-0C2382CF1F2E}" type="pres">
      <dgm:prSet presAssocID="{BA792F08-F5BE-4425-A508-522FD2925E3D}" presName="arrowWedge1" presStyleLbl="fgSibTrans2D1" presStyleIdx="0" presStyleCnt="3"/>
      <dgm:spPr/>
    </dgm:pt>
    <dgm:pt modelId="{721F3FAB-7B9C-4E6C-98BF-F178B342EBEC}" type="pres">
      <dgm:prSet presAssocID="{04E6D79F-6198-4F4D-92B9-2160BFE6279C}" presName="arrowWedge2" presStyleLbl="fgSibTrans2D1" presStyleIdx="1" presStyleCnt="3"/>
      <dgm:spPr/>
    </dgm:pt>
    <dgm:pt modelId="{17D86742-53FE-4218-8C74-6DAB40B1E877}" type="pres">
      <dgm:prSet presAssocID="{77873E5F-5AAC-460E-BB56-C312A9EB87C0}" presName="arrowWedge3" presStyleLbl="fgSibTrans2D1" presStyleIdx="2" presStyleCnt="3"/>
      <dgm:spPr/>
    </dgm:pt>
  </dgm:ptLst>
  <dgm:cxnLst>
    <dgm:cxn modelId="{520A4E68-85EA-410A-B792-26AFF1DCB607}" type="presOf" srcId="{DE511EDC-A5AE-429B-A969-7365EFFC9975}" destId="{88E716B9-F4DF-40EA-8F92-22CD8D571630}" srcOrd="0" destOrd="0" presId="urn:microsoft.com/office/officeart/2005/8/layout/cycle8"/>
    <dgm:cxn modelId="{F2EA93E9-AEDC-47A1-9DE1-5F8E7C664103}" type="presOf" srcId="{A9B945A4-4EF8-4899-AA78-87E50B64AF21}" destId="{4D75FA44-0168-43D0-B26F-B3D5002A51F4}" srcOrd="0" destOrd="0" presId="urn:microsoft.com/office/officeart/2005/8/layout/cycle8"/>
    <dgm:cxn modelId="{98D0C60A-4B80-4199-9030-7DF8659EDE2C}" srcId="{95EFD5FF-BF2B-42CC-9B9C-35C440850817}" destId="{E97AA1F2-6B1B-44FB-94BA-5B133298B2BE}" srcOrd="2" destOrd="0" parTransId="{0FA720C5-38DA-4597-82AC-B53008D969A8}" sibTransId="{77873E5F-5AAC-460E-BB56-C312A9EB87C0}"/>
    <dgm:cxn modelId="{A704D7C6-712E-4607-83D3-5A479C3926CF}" srcId="{95EFD5FF-BF2B-42CC-9B9C-35C440850817}" destId="{DE511EDC-A5AE-429B-A969-7365EFFC9975}" srcOrd="0" destOrd="0" parTransId="{93D52B79-BFAE-460B-9AB8-ECAD6DECA94F}" sibTransId="{BA792F08-F5BE-4425-A508-522FD2925E3D}"/>
    <dgm:cxn modelId="{65DC1CAC-8881-4D8A-A123-EAEEB9D81C93}" type="presOf" srcId="{E97AA1F2-6B1B-44FB-94BA-5B133298B2BE}" destId="{0DF2B577-65F1-47CA-AE34-AC3C5305D538}" srcOrd="0" destOrd="0" presId="urn:microsoft.com/office/officeart/2005/8/layout/cycle8"/>
    <dgm:cxn modelId="{D6281EF9-92E5-454A-B0CE-41D0B27F0856}" type="presOf" srcId="{95EFD5FF-BF2B-42CC-9B9C-35C440850817}" destId="{2D295417-D7E1-40B0-8836-9F73C0D76BE6}" srcOrd="0" destOrd="0" presId="urn:microsoft.com/office/officeart/2005/8/layout/cycle8"/>
    <dgm:cxn modelId="{567190DE-21C9-4E3E-90EF-9B969EBBC422}" type="presOf" srcId="{DE511EDC-A5AE-429B-A969-7365EFFC9975}" destId="{01C53DBA-F397-461F-98BF-AC08253E2576}" srcOrd="1" destOrd="0" presId="urn:microsoft.com/office/officeart/2005/8/layout/cycle8"/>
    <dgm:cxn modelId="{98CC3D9F-52D9-49BE-99FF-1992303BF0A9}" srcId="{95EFD5FF-BF2B-42CC-9B9C-35C440850817}" destId="{A9B945A4-4EF8-4899-AA78-87E50B64AF21}" srcOrd="1" destOrd="0" parTransId="{BAE53966-79DD-40CC-A50B-72C82B44E05C}" sibTransId="{04E6D79F-6198-4F4D-92B9-2160BFE6279C}"/>
    <dgm:cxn modelId="{21022F63-3CB6-4388-B6D8-64F28265886F}" type="presOf" srcId="{E97AA1F2-6B1B-44FB-94BA-5B133298B2BE}" destId="{4E3C55FE-9D67-4CFD-A790-8D507F94E583}" srcOrd="1" destOrd="0" presId="urn:microsoft.com/office/officeart/2005/8/layout/cycle8"/>
    <dgm:cxn modelId="{7B0FC267-BB3A-4B8A-8E77-1C3F405D9B70}" type="presOf" srcId="{A9B945A4-4EF8-4899-AA78-87E50B64AF21}" destId="{052DB18A-8F50-4D3D-8C02-0C9CF360427E}" srcOrd="1" destOrd="0" presId="urn:microsoft.com/office/officeart/2005/8/layout/cycle8"/>
    <dgm:cxn modelId="{2E933CA7-7591-424D-8EF3-C539B110C739}" type="presParOf" srcId="{2D295417-D7E1-40B0-8836-9F73C0D76BE6}" destId="{88E716B9-F4DF-40EA-8F92-22CD8D571630}" srcOrd="0" destOrd="0" presId="urn:microsoft.com/office/officeart/2005/8/layout/cycle8"/>
    <dgm:cxn modelId="{1CBE90F7-3738-45D2-88F9-3476DE7A87EE}" type="presParOf" srcId="{2D295417-D7E1-40B0-8836-9F73C0D76BE6}" destId="{57ED3536-0E2C-4B69-8AC4-6F443C6E6999}" srcOrd="1" destOrd="0" presId="urn:microsoft.com/office/officeart/2005/8/layout/cycle8"/>
    <dgm:cxn modelId="{81DEBF54-E9B2-4268-8732-FEF0423062FD}" type="presParOf" srcId="{2D295417-D7E1-40B0-8836-9F73C0D76BE6}" destId="{F691D05C-AD81-423C-951C-C7A7636E0535}" srcOrd="2" destOrd="0" presId="urn:microsoft.com/office/officeart/2005/8/layout/cycle8"/>
    <dgm:cxn modelId="{21F41E90-D516-4C07-A47E-6AF965FA30D3}" type="presParOf" srcId="{2D295417-D7E1-40B0-8836-9F73C0D76BE6}" destId="{01C53DBA-F397-461F-98BF-AC08253E2576}" srcOrd="3" destOrd="0" presId="urn:microsoft.com/office/officeart/2005/8/layout/cycle8"/>
    <dgm:cxn modelId="{51A7C5CD-A1E2-466B-BA1C-409AC874C3BD}" type="presParOf" srcId="{2D295417-D7E1-40B0-8836-9F73C0D76BE6}" destId="{4D75FA44-0168-43D0-B26F-B3D5002A51F4}" srcOrd="4" destOrd="0" presId="urn:microsoft.com/office/officeart/2005/8/layout/cycle8"/>
    <dgm:cxn modelId="{BD299250-37BB-4FB1-96BF-D5F0A9E0E25E}" type="presParOf" srcId="{2D295417-D7E1-40B0-8836-9F73C0D76BE6}" destId="{2C5269D0-2B4C-42C1-99F5-EC85679A6E41}" srcOrd="5" destOrd="0" presId="urn:microsoft.com/office/officeart/2005/8/layout/cycle8"/>
    <dgm:cxn modelId="{B17377B7-4813-4B27-9877-FF6B4A8360F1}" type="presParOf" srcId="{2D295417-D7E1-40B0-8836-9F73C0D76BE6}" destId="{52DA14D7-6633-40F4-B80A-C1D98B0192AA}" srcOrd="6" destOrd="0" presId="urn:microsoft.com/office/officeart/2005/8/layout/cycle8"/>
    <dgm:cxn modelId="{E20B2877-D35E-414E-8639-59CC47D4427E}" type="presParOf" srcId="{2D295417-D7E1-40B0-8836-9F73C0D76BE6}" destId="{052DB18A-8F50-4D3D-8C02-0C9CF360427E}" srcOrd="7" destOrd="0" presId="urn:microsoft.com/office/officeart/2005/8/layout/cycle8"/>
    <dgm:cxn modelId="{6AF763BC-0AB8-486D-B55A-F86E0F6617DE}" type="presParOf" srcId="{2D295417-D7E1-40B0-8836-9F73C0D76BE6}" destId="{0DF2B577-65F1-47CA-AE34-AC3C5305D538}" srcOrd="8" destOrd="0" presId="urn:microsoft.com/office/officeart/2005/8/layout/cycle8"/>
    <dgm:cxn modelId="{D5034E13-CD4B-4BB3-93C2-E5FD7A27C9BA}" type="presParOf" srcId="{2D295417-D7E1-40B0-8836-9F73C0D76BE6}" destId="{CE198C47-E63A-45DF-A144-411C9E199E1D}" srcOrd="9" destOrd="0" presId="urn:microsoft.com/office/officeart/2005/8/layout/cycle8"/>
    <dgm:cxn modelId="{193BCFB1-49FC-48C1-B3C1-EECC12BD828D}" type="presParOf" srcId="{2D295417-D7E1-40B0-8836-9F73C0D76BE6}" destId="{A494B3E4-5155-4589-A8F7-66A381B15A75}" srcOrd="10" destOrd="0" presId="urn:microsoft.com/office/officeart/2005/8/layout/cycle8"/>
    <dgm:cxn modelId="{532EC098-DB75-4E7F-A995-19DA041ED861}" type="presParOf" srcId="{2D295417-D7E1-40B0-8836-9F73C0D76BE6}" destId="{4E3C55FE-9D67-4CFD-A790-8D507F94E583}" srcOrd="11" destOrd="0" presId="urn:microsoft.com/office/officeart/2005/8/layout/cycle8"/>
    <dgm:cxn modelId="{C84B9DD8-150C-4BE4-BD05-4DF2885C6CDC}" type="presParOf" srcId="{2D295417-D7E1-40B0-8836-9F73C0D76BE6}" destId="{6BC896D8-81B1-46A8-8E96-0C2382CF1F2E}" srcOrd="12" destOrd="0" presId="urn:microsoft.com/office/officeart/2005/8/layout/cycle8"/>
    <dgm:cxn modelId="{8A5E5AC6-4192-414B-B90D-A10F82AAFC93}" type="presParOf" srcId="{2D295417-D7E1-40B0-8836-9F73C0D76BE6}" destId="{721F3FAB-7B9C-4E6C-98BF-F178B342EBEC}" srcOrd="13" destOrd="0" presId="urn:microsoft.com/office/officeart/2005/8/layout/cycle8"/>
    <dgm:cxn modelId="{E20A429B-5B38-4BEE-90BD-93DFE05666D8}" type="presParOf" srcId="{2D295417-D7E1-40B0-8836-9F73C0D76BE6}" destId="{17D86742-53FE-4218-8C74-6DAB40B1E877}"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FE54E2-0789-47BD-9C32-2CBA198B8F81}">
      <dsp:nvSpPr>
        <dsp:cNvPr id="0" name=""/>
        <dsp:cNvSpPr/>
      </dsp:nvSpPr>
      <dsp:spPr>
        <a:xfrm rot="5400000">
          <a:off x="-245395" y="248052"/>
          <a:ext cx="1635968" cy="114517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t>ايران و يونان</a:t>
          </a:r>
          <a:endParaRPr lang="fa-IR" sz="2000" kern="1200" dirty="0"/>
        </a:p>
      </dsp:txBody>
      <dsp:txXfrm rot="-5400000">
        <a:off x="1" y="575246"/>
        <a:ext cx="1145177" cy="490791"/>
      </dsp:txXfrm>
    </dsp:sp>
    <dsp:sp modelId="{B6275CF6-1A7C-48FC-92DB-8B7468A3A335}">
      <dsp:nvSpPr>
        <dsp:cNvPr id="0" name=""/>
        <dsp:cNvSpPr/>
      </dsp:nvSpPr>
      <dsp:spPr>
        <a:xfrm rot="5400000">
          <a:off x="4155699" y="-3007864"/>
          <a:ext cx="1063379" cy="708442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114300" lvl="1" indent="-114300" algn="r" defTabSz="577850" rtl="1">
            <a:lnSpc>
              <a:spcPct val="90000"/>
            </a:lnSpc>
            <a:spcBef>
              <a:spcPct val="0"/>
            </a:spcBef>
            <a:spcAft>
              <a:spcPct val="15000"/>
            </a:spcAft>
            <a:buChar char="••"/>
          </a:pPr>
          <a:endParaRPr lang="fa-IR" sz="1300" kern="1200" dirty="0"/>
        </a:p>
        <a:p>
          <a:pPr marL="228600" lvl="1" indent="-228600" algn="just" defTabSz="889000" rtl="1">
            <a:lnSpc>
              <a:spcPct val="90000"/>
            </a:lnSpc>
            <a:spcBef>
              <a:spcPct val="0"/>
            </a:spcBef>
            <a:spcAft>
              <a:spcPct val="15000"/>
            </a:spcAft>
            <a:buChar char="••"/>
          </a:pPr>
          <a:r>
            <a:rPr lang="fa-IR" sz="2000" b="0" kern="1200" dirty="0" smtClean="0"/>
            <a:t>در ابتدا  كشورهاي سامي سومري‌، كلده و بابل و مصر و... موسيقي را بنيان گذاشتند و بعد كشورهاي آريائي يونان و ايران به موسيقي توجه كردند اما از نظر علمي‌، يونان پاية موسيقي غربي و ايران اساس موسيقي شرقي را بنا نهاد.</a:t>
          </a:r>
          <a:endParaRPr lang="fa-IR" sz="2000" b="0" kern="1200" dirty="0"/>
        </a:p>
        <a:p>
          <a:pPr marL="114300" lvl="1" indent="-114300" algn="r" defTabSz="577850" rtl="1">
            <a:lnSpc>
              <a:spcPct val="90000"/>
            </a:lnSpc>
            <a:spcBef>
              <a:spcPct val="0"/>
            </a:spcBef>
            <a:spcAft>
              <a:spcPct val="15000"/>
            </a:spcAft>
            <a:buChar char="••"/>
          </a:pPr>
          <a:endParaRPr lang="fa-IR" sz="1300" kern="1200" dirty="0"/>
        </a:p>
      </dsp:txBody>
      <dsp:txXfrm rot="-5400000">
        <a:off x="1145178" y="54567"/>
        <a:ext cx="7032512" cy="959559"/>
      </dsp:txXfrm>
    </dsp:sp>
    <dsp:sp modelId="{76A6EA8C-D1D4-4155-8581-24551C8A4C74}">
      <dsp:nvSpPr>
        <dsp:cNvPr id="0" name=""/>
        <dsp:cNvSpPr/>
      </dsp:nvSpPr>
      <dsp:spPr>
        <a:xfrm rot="5400000">
          <a:off x="-245395" y="1690392"/>
          <a:ext cx="1635968" cy="114517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t>سومري</a:t>
          </a:r>
          <a:endParaRPr lang="fa-IR" sz="2000" kern="1200" dirty="0"/>
        </a:p>
      </dsp:txBody>
      <dsp:txXfrm rot="-5400000">
        <a:off x="1" y="2017586"/>
        <a:ext cx="1145177" cy="490791"/>
      </dsp:txXfrm>
    </dsp:sp>
    <dsp:sp modelId="{2103BF67-EB45-4069-A151-09D302B6008C}">
      <dsp:nvSpPr>
        <dsp:cNvPr id="0" name=""/>
        <dsp:cNvSpPr/>
      </dsp:nvSpPr>
      <dsp:spPr>
        <a:xfrm rot="5400000">
          <a:off x="4155699" y="-1565524"/>
          <a:ext cx="1063379" cy="708442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114300" lvl="1" indent="-114300" algn="r" defTabSz="577850" rtl="1">
            <a:lnSpc>
              <a:spcPct val="90000"/>
            </a:lnSpc>
            <a:spcBef>
              <a:spcPct val="0"/>
            </a:spcBef>
            <a:spcAft>
              <a:spcPct val="15000"/>
            </a:spcAft>
            <a:buChar char="••"/>
          </a:pPr>
          <a:endParaRPr lang="fa-IR" sz="1300" kern="1200" dirty="0"/>
        </a:p>
        <a:p>
          <a:pPr marL="228600" lvl="1" indent="-228600" algn="just" defTabSz="1066800" rtl="1">
            <a:lnSpc>
              <a:spcPct val="90000"/>
            </a:lnSpc>
            <a:spcBef>
              <a:spcPct val="0"/>
            </a:spcBef>
            <a:spcAft>
              <a:spcPct val="15000"/>
            </a:spcAft>
            <a:buChar char="••"/>
          </a:pPr>
          <a:r>
            <a:rPr lang="fa-IR" sz="2400" kern="1200" dirty="0" smtClean="0"/>
            <a:t>قديمي‌ترين سازهاي موسيقي در حفريات خرابه‌هاي «اور» واقع در بين‌النهرين كشف شده است‌.(آثار قوم سومري و سه هزار سال پيش از ميلاد مسيح)</a:t>
          </a:r>
          <a:endParaRPr lang="fa-IR" sz="2400" kern="1200" dirty="0"/>
        </a:p>
        <a:p>
          <a:pPr marL="114300" lvl="1" indent="-114300" algn="r" defTabSz="577850" rtl="1">
            <a:lnSpc>
              <a:spcPct val="90000"/>
            </a:lnSpc>
            <a:spcBef>
              <a:spcPct val="0"/>
            </a:spcBef>
            <a:spcAft>
              <a:spcPct val="15000"/>
            </a:spcAft>
            <a:buChar char="••"/>
          </a:pPr>
          <a:endParaRPr lang="fa-IR" sz="1300" kern="1200" dirty="0"/>
        </a:p>
      </dsp:txBody>
      <dsp:txXfrm rot="-5400000">
        <a:off x="1145178" y="1496907"/>
        <a:ext cx="7032512" cy="959559"/>
      </dsp:txXfrm>
    </dsp:sp>
    <dsp:sp modelId="{824D563A-5DFA-4990-A29F-954890DAC791}">
      <dsp:nvSpPr>
        <dsp:cNvPr id="0" name=""/>
        <dsp:cNvSpPr/>
      </dsp:nvSpPr>
      <dsp:spPr>
        <a:xfrm rot="5400000">
          <a:off x="-245395" y="3132731"/>
          <a:ext cx="1635968" cy="114517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t>يونان</a:t>
          </a:r>
          <a:endParaRPr lang="fa-IR" sz="2000" kern="1200" dirty="0"/>
        </a:p>
      </dsp:txBody>
      <dsp:txXfrm rot="-5400000">
        <a:off x="1" y="3459925"/>
        <a:ext cx="1145177" cy="490791"/>
      </dsp:txXfrm>
    </dsp:sp>
    <dsp:sp modelId="{08A1E630-73DC-4566-A96E-093B55B29DEF}">
      <dsp:nvSpPr>
        <dsp:cNvPr id="0" name=""/>
        <dsp:cNvSpPr/>
      </dsp:nvSpPr>
      <dsp:spPr>
        <a:xfrm rot="5400000">
          <a:off x="4155699" y="-123184"/>
          <a:ext cx="1063379" cy="708442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r" defTabSz="889000" rtl="1">
            <a:lnSpc>
              <a:spcPct val="90000"/>
            </a:lnSpc>
            <a:spcBef>
              <a:spcPct val="0"/>
            </a:spcBef>
            <a:spcAft>
              <a:spcPct val="15000"/>
            </a:spcAft>
            <a:buChar char="••"/>
          </a:pPr>
          <a:r>
            <a:rPr lang="fa-IR" sz="2000" kern="1200" dirty="0" smtClean="0"/>
            <a:t>شروع موسيقي يونان از قرن هشتم پيش از ميلاد مسيح است و از زمان هومر شعر و موسيقي با هم خوانده شد.</a:t>
          </a:r>
          <a:endParaRPr lang="fa-IR" sz="2000" kern="1200" dirty="0"/>
        </a:p>
        <a:p>
          <a:pPr marL="228600" lvl="1" indent="-228600" algn="r" defTabSz="889000" rtl="1">
            <a:lnSpc>
              <a:spcPct val="90000"/>
            </a:lnSpc>
            <a:spcBef>
              <a:spcPct val="0"/>
            </a:spcBef>
            <a:spcAft>
              <a:spcPct val="15000"/>
            </a:spcAft>
            <a:buChar char="••"/>
          </a:pPr>
          <a:endParaRPr lang="fa-IR" sz="2000" kern="1200" dirty="0"/>
        </a:p>
      </dsp:txBody>
      <dsp:txXfrm rot="-5400000">
        <a:off x="1145178" y="2939247"/>
        <a:ext cx="7032512" cy="9595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41BB87-A43B-432F-B71E-1160ED4AFA42}">
      <dsp:nvSpPr>
        <dsp:cNvPr id="0" name=""/>
        <dsp:cNvSpPr/>
      </dsp:nvSpPr>
      <dsp:spPr>
        <a:xfrm rot="5400000">
          <a:off x="-245395" y="248052"/>
          <a:ext cx="1635968" cy="114517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1">
            <a:lnSpc>
              <a:spcPct val="90000"/>
            </a:lnSpc>
            <a:spcBef>
              <a:spcPct val="0"/>
            </a:spcBef>
            <a:spcAft>
              <a:spcPct val="35000"/>
            </a:spcAft>
          </a:pPr>
          <a:r>
            <a:rPr lang="fa-IR" sz="2500" kern="1200" dirty="0" smtClean="0"/>
            <a:t>فيثا غورث</a:t>
          </a:r>
          <a:endParaRPr lang="fa-IR" sz="2500" kern="1200" dirty="0"/>
        </a:p>
      </dsp:txBody>
      <dsp:txXfrm rot="-5400000">
        <a:off x="1" y="575246"/>
        <a:ext cx="1145177" cy="490791"/>
      </dsp:txXfrm>
    </dsp:sp>
    <dsp:sp modelId="{4060A9DA-FAF1-4624-8C36-5467D8DD2A5B}">
      <dsp:nvSpPr>
        <dsp:cNvPr id="0" name=""/>
        <dsp:cNvSpPr/>
      </dsp:nvSpPr>
      <dsp:spPr>
        <a:xfrm rot="5400000">
          <a:off x="4155699" y="-3007864"/>
          <a:ext cx="1063379" cy="708442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just" defTabSz="1200150" rtl="1">
            <a:lnSpc>
              <a:spcPct val="90000"/>
            </a:lnSpc>
            <a:spcBef>
              <a:spcPct val="0"/>
            </a:spcBef>
            <a:spcAft>
              <a:spcPct val="15000"/>
            </a:spcAft>
            <a:buChar char="••"/>
          </a:pPr>
          <a:r>
            <a:rPr lang="fa-IR" sz="2700" kern="1200" dirty="0" smtClean="0"/>
            <a:t>فيثاغورث در حدود 6 قرن پيش از ميلاد با مطرح كردن نظرية اعداد، مباني موسيقي را در مغرب زمين بنيان گذارد. </a:t>
          </a:r>
          <a:endParaRPr lang="fa-IR" sz="2700" kern="1200" dirty="0"/>
        </a:p>
      </dsp:txBody>
      <dsp:txXfrm rot="-5400000">
        <a:off x="1145178" y="54567"/>
        <a:ext cx="7032512" cy="959559"/>
      </dsp:txXfrm>
    </dsp:sp>
    <dsp:sp modelId="{CE97102D-2344-4C5B-BEE8-CBCBF6EF91D9}">
      <dsp:nvSpPr>
        <dsp:cNvPr id="0" name=""/>
        <dsp:cNvSpPr/>
      </dsp:nvSpPr>
      <dsp:spPr>
        <a:xfrm rot="5400000">
          <a:off x="-245395" y="1690392"/>
          <a:ext cx="1635968" cy="114517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1">
            <a:lnSpc>
              <a:spcPct val="90000"/>
            </a:lnSpc>
            <a:spcBef>
              <a:spcPct val="0"/>
            </a:spcBef>
            <a:spcAft>
              <a:spcPct val="35000"/>
            </a:spcAft>
          </a:pPr>
          <a:r>
            <a:rPr lang="fa-IR" sz="2500" kern="1200" dirty="0" smtClean="0"/>
            <a:t>افلاطون</a:t>
          </a:r>
          <a:endParaRPr lang="fa-IR" sz="2500" kern="1200" dirty="0"/>
        </a:p>
      </dsp:txBody>
      <dsp:txXfrm rot="-5400000">
        <a:off x="1" y="2017586"/>
        <a:ext cx="1145177" cy="490791"/>
      </dsp:txXfrm>
    </dsp:sp>
    <dsp:sp modelId="{53691010-45D0-43AB-84BF-2794B0BCA424}">
      <dsp:nvSpPr>
        <dsp:cNvPr id="0" name=""/>
        <dsp:cNvSpPr/>
      </dsp:nvSpPr>
      <dsp:spPr>
        <a:xfrm rot="5400000">
          <a:off x="4155699" y="-1565524"/>
          <a:ext cx="1063379" cy="708442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1">
            <a:lnSpc>
              <a:spcPct val="90000"/>
            </a:lnSpc>
            <a:spcBef>
              <a:spcPct val="0"/>
            </a:spcBef>
            <a:spcAft>
              <a:spcPct val="15000"/>
            </a:spcAft>
            <a:buChar char="••"/>
          </a:pPr>
          <a:r>
            <a:rPr lang="fa-IR" sz="2000" kern="1200" dirty="0" smtClean="0"/>
            <a:t>شرايط زماني و اوضاع فرهنگي در استفاده از نوع موسيقي دخالت دارد و آهنگهاي حزن‌انگيز كه با روحية حماسي و جهاد مردان و تلاش زنان سازگار نيست‌، نبايد در شرايط خاص جدّيت و جهاد و جنگ و شور آفريني استفاده شود.</a:t>
          </a:r>
          <a:endParaRPr lang="fa-IR" sz="2000" kern="1200" dirty="0"/>
        </a:p>
      </dsp:txBody>
      <dsp:txXfrm rot="-5400000">
        <a:off x="1145178" y="1496907"/>
        <a:ext cx="7032512" cy="959559"/>
      </dsp:txXfrm>
    </dsp:sp>
    <dsp:sp modelId="{87E98B67-2258-4995-A7B3-B2836A42326E}">
      <dsp:nvSpPr>
        <dsp:cNvPr id="0" name=""/>
        <dsp:cNvSpPr/>
      </dsp:nvSpPr>
      <dsp:spPr>
        <a:xfrm rot="5400000">
          <a:off x="-245395" y="3132731"/>
          <a:ext cx="1635968" cy="114517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1">
            <a:lnSpc>
              <a:spcPct val="90000"/>
            </a:lnSpc>
            <a:spcBef>
              <a:spcPct val="0"/>
            </a:spcBef>
            <a:spcAft>
              <a:spcPct val="35000"/>
            </a:spcAft>
          </a:pPr>
          <a:r>
            <a:rPr lang="fa-IR" sz="2500" kern="1200" dirty="0" smtClean="0"/>
            <a:t>ارسطو</a:t>
          </a:r>
          <a:endParaRPr lang="fa-IR" sz="2500" kern="1200" dirty="0"/>
        </a:p>
      </dsp:txBody>
      <dsp:txXfrm rot="-5400000">
        <a:off x="1" y="3459925"/>
        <a:ext cx="1145177" cy="490791"/>
      </dsp:txXfrm>
    </dsp:sp>
    <dsp:sp modelId="{52C2255E-BC0E-42BD-84B2-F9D6173795D0}">
      <dsp:nvSpPr>
        <dsp:cNvPr id="0" name=""/>
        <dsp:cNvSpPr/>
      </dsp:nvSpPr>
      <dsp:spPr>
        <a:xfrm rot="5400000">
          <a:off x="4155699" y="-123184"/>
          <a:ext cx="1063379" cy="708442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just" defTabSz="800100" rtl="1">
            <a:lnSpc>
              <a:spcPct val="90000"/>
            </a:lnSpc>
            <a:spcBef>
              <a:spcPct val="0"/>
            </a:spcBef>
            <a:spcAft>
              <a:spcPct val="15000"/>
            </a:spcAft>
            <a:buChar char="••"/>
          </a:pPr>
          <a:r>
            <a:rPr lang="fa-IR" sz="1800" kern="1200" dirty="0" smtClean="0"/>
            <a:t>از موسيقي مي‌توان در بسياري از شئون زندگي‌، تربيت‌، سرگرمي‌، درمان‌، خوشگذراني و تعديل احساسات و عواطف استفاده كرد. گرچه پر كردن اوقات فراغت امري لازم است‌، بايد با نوعي از موسيقي مفيد و تعالي‌بخش پر شود. لذت موسيقي نبايد هدف اصلي زندگي قرار گيرد و تمام اوقات را پر كند زيرا انسان هر قدر و با هر وسيله كه به كمال و سعادت خويش نزديك‌تر شود به لذت حقيقي زندگي دست مي‌يابد </a:t>
          </a:r>
          <a:endParaRPr lang="fa-IR" sz="1800" kern="1200" dirty="0"/>
        </a:p>
      </dsp:txBody>
      <dsp:txXfrm rot="-5400000">
        <a:off x="1145178" y="2939247"/>
        <a:ext cx="7032512" cy="9595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E56200-C29D-436B-ACAD-BD07D620E584}">
      <dsp:nvSpPr>
        <dsp:cNvPr id="0" name=""/>
        <dsp:cNvSpPr/>
      </dsp:nvSpPr>
      <dsp:spPr>
        <a:xfrm rot="5400000">
          <a:off x="-245635" y="246082"/>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1">
            <a:lnSpc>
              <a:spcPct val="90000"/>
            </a:lnSpc>
            <a:spcBef>
              <a:spcPct val="0"/>
            </a:spcBef>
            <a:spcAft>
              <a:spcPct val="35000"/>
            </a:spcAft>
          </a:pPr>
          <a:r>
            <a:rPr lang="fa-IR" sz="1700" kern="1200" dirty="0" smtClean="0"/>
            <a:t>سعیدبن مسجح</a:t>
          </a:r>
          <a:endParaRPr lang="fa-IR" sz="1700" kern="1200" dirty="0"/>
        </a:p>
      </dsp:txBody>
      <dsp:txXfrm rot="-5400000">
        <a:off x="1" y="573596"/>
        <a:ext cx="1146297" cy="491270"/>
      </dsp:txXfrm>
    </dsp:sp>
    <dsp:sp modelId="{CCC53191-E55C-4E4B-9330-483795BA37DD}">
      <dsp:nvSpPr>
        <dsp:cNvPr id="0" name=""/>
        <dsp:cNvSpPr/>
      </dsp:nvSpPr>
      <dsp:spPr>
        <a:xfrm rot="5400000">
          <a:off x="4155739" y="-3008994"/>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just" defTabSz="977900" rtl="1">
            <a:lnSpc>
              <a:spcPct val="90000"/>
            </a:lnSpc>
            <a:spcBef>
              <a:spcPct val="0"/>
            </a:spcBef>
            <a:spcAft>
              <a:spcPct val="15000"/>
            </a:spcAft>
            <a:buChar char="••"/>
          </a:pPr>
          <a:r>
            <a:rPr lang="fa-IR" sz="2200" kern="1200" dirty="0" smtClean="0"/>
            <a:t>براي آموختن موسيقي ايراني به ايران آمد و بعد به روم سفر كرد و در اين دو مملكت موسيقي ايراني و رومي را نزد استادان موسيقي‌، فرا گرفت سپس به عربستان بازگشت و موسيقي را در ميان مسلمانان رايج كرد.</a:t>
          </a:r>
          <a:endParaRPr lang="fa-IR" sz="2200" kern="1200" dirty="0"/>
        </a:p>
      </dsp:txBody>
      <dsp:txXfrm rot="-5400000">
        <a:off x="1146298" y="52408"/>
        <a:ext cx="7031341" cy="960496"/>
      </dsp:txXfrm>
    </dsp:sp>
    <dsp:sp modelId="{D5192BA2-9668-433D-8DEE-0C4B3D29331A}">
      <dsp:nvSpPr>
        <dsp:cNvPr id="0" name=""/>
        <dsp:cNvSpPr/>
      </dsp:nvSpPr>
      <dsp:spPr>
        <a:xfrm rot="5400000">
          <a:off x="-245635" y="1689832"/>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1">
            <a:lnSpc>
              <a:spcPct val="90000"/>
            </a:lnSpc>
            <a:spcBef>
              <a:spcPct val="0"/>
            </a:spcBef>
            <a:spcAft>
              <a:spcPct val="35000"/>
            </a:spcAft>
          </a:pPr>
          <a:r>
            <a:rPr lang="fa-IR" sz="1700" b="1" kern="1200" dirty="0" smtClean="0"/>
            <a:t>عبيدالله بن سريج</a:t>
          </a:r>
          <a:endParaRPr lang="fa-IR" sz="1700" kern="1200" dirty="0"/>
        </a:p>
      </dsp:txBody>
      <dsp:txXfrm rot="-5400000">
        <a:off x="1" y="2017346"/>
        <a:ext cx="1146297" cy="491270"/>
      </dsp:txXfrm>
    </dsp:sp>
    <dsp:sp modelId="{FDF97D7F-D7BA-4C40-ACC8-37ABF52BFE1D}">
      <dsp:nvSpPr>
        <dsp:cNvPr id="0" name=""/>
        <dsp:cNvSpPr/>
      </dsp:nvSpPr>
      <dsp:spPr>
        <a:xfrm rot="5400000">
          <a:off x="4155739" y="-1565244"/>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just" defTabSz="977900" rtl="1">
            <a:lnSpc>
              <a:spcPct val="90000"/>
            </a:lnSpc>
            <a:spcBef>
              <a:spcPct val="0"/>
            </a:spcBef>
            <a:spcAft>
              <a:spcPct val="15000"/>
            </a:spcAft>
            <a:buChar char="••"/>
          </a:pPr>
          <a:r>
            <a:rPr lang="fa-IR" sz="2200" kern="1200" dirty="0" smtClean="0"/>
            <a:t>او در بربط ‌نوازي خيلي مهارت داشت و نزد ابن مسجح شاگردي كرد و آوازهاي ايراني را فرا گرفت‌. سپس در صدد تكميل موسيقي برآمد و نواختن عود را از خود ايرانيان آموخت و مانند پارسيان بربط مي‌زد.</a:t>
          </a:r>
          <a:endParaRPr lang="fa-IR" sz="2200" kern="1200" dirty="0"/>
        </a:p>
      </dsp:txBody>
      <dsp:txXfrm rot="-5400000">
        <a:off x="1146298" y="1496158"/>
        <a:ext cx="7031341" cy="960496"/>
      </dsp:txXfrm>
    </dsp:sp>
    <dsp:sp modelId="{BC66D6A9-D5A4-41DB-9775-927B2D94939C}">
      <dsp:nvSpPr>
        <dsp:cNvPr id="0" name=""/>
        <dsp:cNvSpPr/>
      </dsp:nvSpPr>
      <dsp:spPr>
        <a:xfrm rot="5400000">
          <a:off x="-245635" y="3133581"/>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1">
            <a:lnSpc>
              <a:spcPct val="90000"/>
            </a:lnSpc>
            <a:spcBef>
              <a:spcPct val="0"/>
            </a:spcBef>
            <a:spcAft>
              <a:spcPct val="35000"/>
            </a:spcAft>
          </a:pPr>
          <a:r>
            <a:rPr lang="fa-IR" sz="1700" b="1" kern="1200" dirty="0" smtClean="0"/>
            <a:t>سائب خانژ</a:t>
          </a:r>
          <a:endParaRPr lang="fa-IR" sz="1700" kern="1200" dirty="0"/>
        </a:p>
      </dsp:txBody>
      <dsp:txXfrm rot="-5400000">
        <a:off x="1" y="3461095"/>
        <a:ext cx="1146297" cy="491270"/>
      </dsp:txXfrm>
    </dsp:sp>
    <dsp:sp modelId="{9404A1EB-4E1E-41FF-ABEF-F77AE71DBA37}">
      <dsp:nvSpPr>
        <dsp:cNvPr id="0" name=""/>
        <dsp:cNvSpPr/>
      </dsp:nvSpPr>
      <dsp:spPr>
        <a:xfrm rot="5400000">
          <a:off x="4155739" y="-121495"/>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just" defTabSz="977900" rtl="1">
            <a:lnSpc>
              <a:spcPct val="90000"/>
            </a:lnSpc>
            <a:spcBef>
              <a:spcPct val="0"/>
            </a:spcBef>
            <a:spcAft>
              <a:spcPct val="15000"/>
            </a:spcAft>
            <a:buChar char="••"/>
          </a:pPr>
          <a:r>
            <a:rPr lang="fa-IR" sz="2200" kern="1200" dirty="0" smtClean="0"/>
            <a:t>او فرزند يك ايراني و غلامي از بني ليث بود. عبدالله بن جعفر بن ابيطالب او را خريد. سائب نخستين كسي است كه در مدينه از عود استفاده كرده است</a:t>
          </a:r>
          <a:endParaRPr lang="fa-IR" sz="2200" kern="1200" dirty="0"/>
        </a:p>
      </dsp:txBody>
      <dsp:txXfrm rot="-5400000">
        <a:off x="1146298" y="2939907"/>
        <a:ext cx="7031341" cy="96049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F75383-4084-49B6-8A83-2AD6B7CF16A5}">
      <dsp:nvSpPr>
        <dsp:cNvPr id="0" name=""/>
        <dsp:cNvSpPr/>
      </dsp:nvSpPr>
      <dsp:spPr>
        <a:xfrm rot="5400000">
          <a:off x="-245635" y="246082"/>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1">
            <a:lnSpc>
              <a:spcPct val="90000"/>
            </a:lnSpc>
            <a:spcBef>
              <a:spcPct val="0"/>
            </a:spcBef>
            <a:spcAft>
              <a:spcPct val="35000"/>
            </a:spcAft>
          </a:pPr>
          <a:r>
            <a:rPr lang="fa-IR" sz="1500" b="1" kern="1200" dirty="0" smtClean="0"/>
            <a:t>نشيط فارسي</a:t>
          </a:r>
          <a:endParaRPr lang="fa-IR" sz="1500" kern="1200" dirty="0"/>
        </a:p>
      </dsp:txBody>
      <dsp:txXfrm rot="-5400000">
        <a:off x="1" y="573596"/>
        <a:ext cx="1146297" cy="491270"/>
      </dsp:txXfrm>
    </dsp:sp>
    <dsp:sp modelId="{3D966B64-7C20-48CD-86AA-2B89607DC80D}">
      <dsp:nvSpPr>
        <dsp:cNvPr id="0" name=""/>
        <dsp:cNvSpPr/>
      </dsp:nvSpPr>
      <dsp:spPr>
        <a:xfrm rot="5400000">
          <a:off x="4155739" y="-3008994"/>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just" defTabSz="933450" rtl="1">
            <a:lnSpc>
              <a:spcPct val="90000"/>
            </a:lnSpc>
            <a:spcBef>
              <a:spcPct val="0"/>
            </a:spcBef>
            <a:spcAft>
              <a:spcPct val="15000"/>
            </a:spcAft>
            <a:buChar char="••"/>
          </a:pPr>
          <a:r>
            <a:rPr lang="fa-IR" sz="2100" kern="1200" dirty="0" smtClean="0"/>
            <a:t>او از موالي عبدالله بن جعفر بن ابيطالب بود. نشيد از ايران به عربستان مسافرت كرد و اصول موسيقي را به اعراب آموخت</a:t>
          </a:r>
          <a:endParaRPr lang="fa-IR" sz="2100" kern="1200" dirty="0"/>
        </a:p>
      </dsp:txBody>
      <dsp:txXfrm rot="-5400000">
        <a:off x="1146298" y="52408"/>
        <a:ext cx="7031341" cy="960496"/>
      </dsp:txXfrm>
    </dsp:sp>
    <dsp:sp modelId="{0BD2FA55-E8F4-4A35-ADBC-AC8F413018AF}">
      <dsp:nvSpPr>
        <dsp:cNvPr id="0" name=""/>
        <dsp:cNvSpPr/>
      </dsp:nvSpPr>
      <dsp:spPr>
        <a:xfrm rot="5400000">
          <a:off x="-245635" y="1689832"/>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1">
            <a:lnSpc>
              <a:spcPct val="90000"/>
            </a:lnSpc>
            <a:spcBef>
              <a:spcPct val="0"/>
            </a:spcBef>
            <a:spcAft>
              <a:spcPct val="35000"/>
            </a:spcAft>
          </a:pPr>
          <a:r>
            <a:rPr lang="fa-IR" sz="1500" b="1" kern="1200" dirty="0" smtClean="0"/>
            <a:t>عيسي بن عبدالله مشهور به طُوَيس</a:t>
          </a:r>
          <a:endParaRPr lang="fa-IR" sz="1500" kern="1200" dirty="0"/>
        </a:p>
      </dsp:txBody>
      <dsp:txXfrm rot="-5400000">
        <a:off x="1" y="2017346"/>
        <a:ext cx="1146297" cy="491270"/>
      </dsp:txXfrm>
    </dsp:sp>
    <dsp:sp modelId="{6FF3F27A-E131-4A53-BE52-3D20A25E4AE2}">
      <dsp:nvSpPr>
        <dsp:cNvPr id="0" name=""/>
        <dsp:cNvSpPr/>
      </dsp:nvSpPr>
      <dsp:spPr>
        <a:xfrm rot="5400000">
          <a:off x="4155739" y="-1565244"/>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just" defTabSz="933450" rtl="1">
            <a:lnSpc>
              <a:spcPct val="90000"/>
            </a:lnSpc>
            <a:spcBef>
              <a:spcPct val="0"/>
            </a:spcBef>
            <a:spcAft>
              <a:spcPct val="15000"/>
            </a:spcAft>
            <a:buChar char="••"/>
          </a:pPr>
          <a:r>
            <a:rPr lang="fa-IR" sz="2100" kern="1200" dirty="0" smtClean="0"/>
            <a:t>وي از كودكي با ايران و ايراني آميزش داشت و با زمزمه‌هاي آنان خو گرفت و آهنگهايشان را به خوبي تقليد مي‌كرد. در جواني نواختن تنبور را آموخت و نخستين كسي است كه آهنگهايي با ميزانهاي منظم ساخت و در مدينه نواخت </a:t>
          </a:r>
          <a:endParaRPr lang="fa-IR" sz="2100" kern="1200" dirty="0"/>
        </a:p>
      </dsp:txBody>
      <dsp:txXfrm rot="-5400000">
        <a:off x="1146298" y="1496158"/>
        <a:ext cx="7031341" cy="960496"/>
      </dsp:txXfrm>
    </dsp:sp>
    <dsp:sp modelId="{AA8879DD-B10E-414C-A3BF-5C9645F6844C}">
      <dsp:nvSpPr>
        <dsp:cNvPr id="0" name=""/>
        <dsp:cNvSpPr/>
      </dsp:nvSpPr>
      <dsp:spPr>
        <a:xfrm rot="5400000">
          <a:off x="-245635" y="3133581"/>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1">
            <a:lnSpc>
              <a:spcPct val="90000"/>
            </a:lnSpc>
            <a:spcBef>
              <a:spcPct val="0"/>
            </a:spcBef>
            <a:spcAft>
              <a:spcPct val="35000"/>
            </a:spcAft>
          </a:pPr>
          <a:r>
            <a:rPr lang="fa-IR" sz="1500" b="1" kern="1200" dirty="0" smtClean="0"/>
            <a:t>مَعْبَدْ بن وهب</a:t>
          </a:r>
          <a:endParaRPr lang="fa-IR" sz="1500" kern="1200" dirty="0"/>
        </a:p>
      </dsp:txBody>
      <dsp:txXfrm rot="-5400000">
        <a:off x="1" y="3461095"/>
        <a:ext cx="1146297" cy="491270"/>
      </dsp:txXfrm>
    </dsp:sp>
    <dsp:sp modelId="{C6747FB7-3FDB-49CE-9663-107B666024A6}">
      <dsp:nvSpPr>
        <dsp:cNvPr id="0" name=""/>
        <dsp:cNvSpPr/>
      </dsp:nvSpPr>
      <dsp:spPr>
        <a:xfrm rot="5400000">
          <a:off x="4155739" y="-121495"/>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just" defTabSz="933450" rtl="1">
            <a:lnSpc>
              <a:spcPct val="90000"/>
            </a:lnSpc>
            <a:spcBef>
              <a:spcPct val="0"/>
            </a:spcBef>
            <a:spcAft>
              <a:spcPct val="15000"/>
            </a:spcAft>
            <a:buChar char="••"/>
          </a:pPr>
          <a:r>
            <a:rPr lang="fa-IR" sz="2100" kern="1200" dirty="0" smtClean="0"/>
            <a:t>وي از آوازه‌خوانان مشهور مدينه به شمار مي‌رفت‌. غنا و آوازه‌خواني را نزد سائب خانژ و نشيط فرا گرفت‌. در موسيقي عربي آوازهايي ساخت كه به «مُدُن معبد» معروف است و ابوالفرج آنها را در كتاب الاغاني آورده است</a:t>
          </a:r>
          <a:endParaRPr lang="fa-IR" sz="2100" kern="1200" dirty="0"/>
        </a:p>
      </dsp:txBody>
      <dsp:txXfrm rot="-5400000">
        <a:off x="1146298" y="2939907"/>
        <a:ext cx="7031341" cy="96049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A2B2A4-A0E3-4E4F-9470-6FDD25173A4D}">
      <dsp:nvSpPr>
        <dsp:cNvPr id="0" name=""/>
        <dsp:cNvSpPr/>
      </dsp:nvSpPr>
      <dsp:spPr>
        <a:xfrm rot="5400000">
          <a:off x="-330165" y="330839"/>
          <a:ext cx="2201102" cy="1540771"/>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fa-IR" sz="2400" kern="1200" dirty="0" smtClean="0"/>
            <a:t>جمیله</a:t>
          </a:r>
          <a:endParaRPr lang="fa-IR" sz="2400" kern="1200" dirty="0"/>
        </a:p>
      </dsp:txBody>
      <dsp:txXfrm rot="-5400000">
        <a:off x="1" y="771060"/>
        <a:ext cx="1540771" cy="660331"/>
      </dsp:txXfrm>
    </dsp:sp>
    <dsp:sp modelId="{75BE416E-92A9-4786-BC76-1275235E1D91}">
      <dsp:nvSpPr>
        <dsp:cNvPr id="0" name=""/>
        <dsp:cNvSpPr/>
      </dsp:nvSpPr>
      <dsp:spPr>
        <a:xfrm rot="5400000">
          <a:off x="4169827" y="-2628381"/>
          <a:ext cx="1430716" cy="6688828"/>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just" defTabSz="755650" rtl="1">
            <a:lnSpc>
              <a:spcPct val="90000"/>
            </a:lnSpc>
            <a:spcBef>
              <a:spcPct val="0"/>
            </a:spcBef>
            <a:spcAft>
              <a:spcPct val="15000"/>
            </a:spcAft>
            <a:buChar char="••"/>
          </a:pPr>
          <a:r>
            <a:rPr lang="fa-IR" sz="1700" kern="1200" dirty="0" smtClean="0"/>
            <a:t>او پايه‌اي از پايه‌هاي موسيقي عرب است‌. خانة جميله در مدينه محل موسيقي‌شناسان و بزرگان موسيقي بود. ابوالفرج از بزمهايي كه در خانة او بر پاي مي‌شد، داستانها آورده است‌. اين زن مانند بسياري از ايرانيان كه در حجاز مي‌زيستند به خاندان پيغمبر (ص‌) مهر مي‌ورزيد. عبدالله بن جعفر بن ابيطالب كه از جوانمردان هاشمي و موسيقي‌شناس آن عصر بود نسبت به جميله توجهي خاص داشت</a:t>
          </a:r>
          <a:endParaRPr lang="fa-IR" sz="1700" kern="1200" dirty="0"/>
        </a:p>
      </dsp:txBody>
      <dsp:txXfrm rot="-5400000">
        <a:off x="1540771" y="70517"/>
        <a:ext cx="6618986" cy="1291032"/>
      </dsp:txXfrm>
    </dsp:sp>
    <dsp:sp modelId="{C0919060-9F5F-4F70-B70C-D793B72EED41}">
      <dsp:nvSpPr>
        <dsp:cNvPr id="0" name=""/>
        <dsp:cNvSpPr/>
      </dsp:nvSpPr>
      <dsp:spPr>
        <a:xfrm rot="5400000">
          <a:off x="-330165" y="2654350"/>
          <a:ext cx="2201102" cy="1540771"/>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fa-IR" sz="2400" b="1" kern="1200" dirty="0" smtClean="0"/>
            <a:t>مسلم بن محرز</a:t>
          </a:r>
          <a:endParaRPr lang="fa-IR" sz="2400" kern="1200" dirty="0"/>
        </a:p>
      </dsp:txBody>
      <dsp:txXfrm rot="-5400000">
        <a:off x="1" y="3094571"/>
        <a:ext cx="1540771" cy="660331"/>
      </dsp:txXfrm>
    </dsp:sp>
    <dsp:sp modelId="{678AF0A6-ECCE-4DE3-94F3-1606059233BF}">
      <dsp:nvSpPr>
        <dsp:cNvPr id="0" name=""/>
        <dsp:cNvSpPr/>
      </dsp:nvSpPr>
      <dsp:spPr>
        <a:xfrm rot="5400000">
          <a:off x="3786903" y="-304870"/>
          <a:ext cx="2196565" cy="6688828"/>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just" defTabSz="755650" rtl="1">
            <a:lnSpc>
              <a:spcPct val="90000"/>
            </a:lnSpc>
            <a:spcBef>
              <a:spcPct val="0"/>
            </a:spcBef>
            <a:spcAft>
              <a:spcPct val="15000"/>
            </a:spcAft>
            <a:buChar char="••"/>
          </a:pPr>
          <a:r>
            <a:rPr lang="fa-IR" sz="1700" kern="1200" dirty="0" smtClean="0"/>
            <a:t>مسلم تركيب و توالي اصوات را در فواصل مطبوع درجه سوم‌، چهارم‌، پنجم پذيرفت.</a:t>
          </a:r>
          <a:endParaRPr lang="fa-IR" sz="1700" kern="1200" dirty="0"/>
        </a:p>
        <a:p>
          <a:pPr marL="171450" lvl="1" indent="-171450" algn="just" defTabSz="755650" rtl="1">
            <a:lnSpc>
              <a:spcPct val="90000"/>
            </a:lnSpc>
            <a:spcBef>
              <a:spcPct val="0"/>
            </a:spcBef>
            <a:spcAft>
              <a:spcPct val="15000"/>
            </a:spcAft>
            <a:buChar char="••"/>
          </a:pPr>
          <a:r>
            <a:rPr lang="fa-IR" sz="1700" kern="1200" dirty="0" smtClean="0"/>
            <a:t>در آوازهايي كه به عنوان غزل خوانده مي‌شد تغييراتي داد و به جاي دوبيتي كه با آهنگ يكنواخت تكرار مي‌شد چهاربيتي يا رباعيات را معمول كرد.</a:t>
          </a:r>
          <a:endParaRPr lang="fa-IR" sz="1700" kern="1200" dirty="0"/>
        </a:p>
        <a:p>
          <a:pPr marL="171450" lvl="1" indent="-171450" algn="just" defTabSz="755650" rtl="1">
            <a:lnSpc>
              <a:spcPct val="90000"/>
            </a:lnSpc>
            <a:spcBef>
              <a:spcPct val="0"/>
            </a:spcBef>
            <a:spcAft>
              <a:spcPct val="15000"/>
            </a:spcAft>
            <a:buChar char="••"/>
          </a:pPr>
          <a:r>
            <a:rPr lang="fa-IR" sz="1700" kern="1200" dirty="0" smtClean="0"/>
            <a:t>ابوالفرج اصفهاني اختراع رمل را كه آهنگ تندي بود به مسلم نسبت مي‌دهد.</a:t>
          </a:r>
          <a:endParaRPr lang="fa-IR" sz="1700" kern="1200" dirty="0"/>
        </a:p>
        <a:p>
          <a:pPr marL="171450" lvl="1" indent="-171450" algn="just" defTabSz="755650" rtl="1">
            <a:lnSpc>
              <a:spcPct val="90000"/>
            </a:lnSpc>
            <a:spcBef>
              <a:spcPct val="0"/>
            </a:spcBef>
            <a:spcAft>
              <a:spcPct val="15000"/>
            </a:spcAft>
            <a:buChar char="••"/>
          </a:pPr>
          <a:r>
            <a:rPr lang="fa-IR" sz="1700" kern="1200" dirty="0" smtClean="0"/>
            <a:t>تشكيل دستة دختران خواننده از کارهای مسلم بوده.</a:t>
          </a:r>
          <a:endParaRPr lang="fa-IR" sz="1700" kern="1200" dirty="0"/>
        </a:p>
      </dsp:txBody>
      <dsp:txXfrm rot="-5400000">
        <a:off x="1540772" y="2048488"/>
        <a:ext cx="6581601" cy="198211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4B27B9-8E46-4366-B742-1A672F09413D}">
      <dsp:nvSpPr>
        <dsp:cNvPr id="0" name=""/>
        <dsp:cNvSpPr/>
      </dsp:nvSpPr>
      <dsp:spPr>
        <a:xfrm rot="5400000">
          <a:off x="-245635" y="246082"/>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1">
            <a:lnSpc>
              <a:spcPct val="90000"/>
            </a:lnSpc>
            <a:spcBef>
              <a:spcPct val="0"/>
            </a:spcBef>
            <a:spcAft>
              <a:spcPct val="35000"/>
            </a:spcAft>
          </a:pPr>
          <a:r>
            <a:rPr lang="fa-IR" sz="1700" b="1" kern="1200" dirty="0" smtClean="0"/>
            <a:t>ابراهيم موصلي</a:t>
          </a:r>
          <a:endParaRPr lang="fa-IR" sz="1700" kern="1200" dirty="0"/>
        </a:p>
      </dsp:txBody>
      <dsp:txXfrm rot="-5400000">
        <a:off x="1" y="573596"/>
        <a:ext cx="1146297" cy="491270"/>
      </dsp:txXfrm>
    </dsp:sp>
    <dsp:sp modelId="{DDC65BA9-3587-4DE4-A7E4-2261446C1222}">
      <dsp:nvSpPr>
        <dsp:cNvPr id="0" name=""/>
        <dsp:cNvSpPr/>
      </dsp:nvSpPr>
      <dsp:spPr>
        <a:xfrm rot="5400000">
          <a:off x="4155739" y="-3008994"/>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just" defTabSz="711200" rtl="1">
            <a:lnSpc>
              <a:spcPct val="90000"/>
            </a:lnSpc>
            <a:spcBef>
              <a:spcPct val="0"/>
            </a:spcBef>
            <a:spcAft>
              <a:spcPct val="15000"/>
            </a:spcAft>
            <a:buChar char="••"/>
          </a:pPr>
          <a:r>
            <a:rPr lang="fa-IR" sz="1600" kern="1200" dirty="0" smtClean="0"/>
            <a:t>متولد کوفه و فرزند ماهان یکی از دهقانان فارس</a:t>
          </a:r>
          <a:endParaRPr lang="fa-IR" sz="1600" kern="1200" dirty="0"/>
        </a:p>
        <a:p>
          <a:pPr marL="171450" lvl="1" indent="-171450" algn="just" defTabSz="711200" rtl="1">
            <a:lnSpc>
              <a:spcPct val="90000"/>
            </a:lnSpc>
            <a:spcBef>
              <a:spcPct val="0"/>
            </a:spcBef>
            <a:spcAft>
              <a:spcPct val="15000"/>
            </a:spcAft>
            <a:buChar char="••"/>
          </a:pPr>
          <a:r>
            <a:rPr lang="fa-IR" sz="1600" kern="1200" dirty="0" smtClean="0"/>
            <a:t>وی براي تحصيل موسيقي به موصل رفت و تخلّص موصلي را در آن شهر اختيار كرد. </a:t>
          </a:r>
          <a:endParaRPr lang="fa-IR" sz="1600" kern="1200" dirty="0"/>
        </a:p>
        <a:p>
          <a:pPr marL="171450" lvl="1" indent="-171450" algn="just" defTabSz="711200" rtl="1">
            <a:lnSpc>
              <a:spcPct val="90000"/>
            </a:lnSpc>
            <a:spcBef>
              <a:spcPct val="0"/>
            </a:spcBef>
            <a:spcAft>
              <a:spcPct val="15000"/>
            </a:spcAft>
            <a:buChar char="••"/>
          </a:pPr>
          <a:r>
            <a:rPr lang="fa-IR" sz="1600" kern="1200" dirty="0" smtClean="0"/>
            <a:t>پس از آموختن موسيقي غربي‌، ايراني‌، يوناني و رومي به بغداد آمد و در دربار خليفه مهدي و هارون‌الرشيد مقام بزرگي يافت.</a:t>
          </a:r>
          <a:endParaRPr lang="fa-IR" sz="1600" kern="1200" dirty="0"/>
        </a:p>
      </dsp:txBody>
      <dsp:txXfrm rot="-5400000">
        <a:off x="1146298" y="52408"/>
        <a:ext cx="7031341" cy="960496"/>
      </dsp:txXfrm>
    </dsp:sp>
    <dsp:sp modelId="{DF0C2381-BE44-4D1F-BC2E-A72E48A1BEF4}">
      <dsp:nvSpPr>
        <dsp:cNvPr id="0" name=""/>
        <dsp:cNvSpPr/>
      </dsp:nvSpPr>
      <dsp:spPr>
        <a:xfrm rot="5400000">
          <a:off x="-245635" y="1689832"/>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1">
            <a:lnSpc>
              <a:spcPct val="90000"/>
            </a:lnSpc>
            <a:spcBef>
              <a:spcPct val="0"/>
            </a:spcBef>
            <a:spcAft>
              <a:spcPct val="35000"/>
            </a:spcAft>
          </a:pPr>
          <a:r>
            <a:rPr lang="fa-IR" sz="1700" b="1" kern="1200" dirty="0" smtClean="0"/>
            <a:t>منصور زلزل‌</a:t>
          </a:r>
          <a:endParaRPr lang="fa-IR" sz="1700" kern="1200" dirty="0"/>
        </a:p>
      </dsp:txBody>
      <dsp:txXfrm rot="-5400000">
        <a:off x="1" y="2017346"/>
        <a:ext cx="1146297" cy="491270"/>
      </dsp:txXfrm>
    </dsp:sp>
    <dsp:sp modelId="{7C61C213-235D-43ED-ABB5-1A35D3005860}">
      <dsp:nvSpPr>
        <dsp:cNvPr id="0" name=""/>
        <dsp:cNvSpPr/>
      </dsp:nvSpPr>
      <dsp:spPr>
        <a:xfrm rot="5400000">
          <a:off x="4155739" y="-1565244"/>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just" defTabSz="711200" rtl="1">
            <a:lnSpc>
              <a:spcPct val="90000"/>
            </a:lnSpc>
            <a:spcBef>
              <a:spcPct val="0"/>
            </a:spcBef>
            <a:spcAft>
              <a:spcPct val="15000"/>
            </a:spcAft>
            <a:buChar char="••"/>
          </a:pPr>
          <a:r>
            <a:rPr lang="fa-IR" sz="1600" kern="1200" dirty="0" smtClean="0"/>
            <a:t>منصور ايراني است و نخستين كسي است كه بربطهاي سُبوط مانند را ساخته است‌. خواهر زلزل زن ابراهيم موصلي بود. او ابتدا فنون موسيقي را از ابراهيم موصلي فرا گرفت‌.</a:t>
          </a:r>
          <a:endParaRPr lang="fa-IR" sz="1600" kern="1200" dirty="0"/>
        </a:p>
      </dsp:txBody>
      <dsp:txXfrm rot="-5400000">
        <a:off x="1146298" y="1496158"/>
        <a:ext cx="7031341" cy="960496"/>
      </dsp:txXfrm>
    </dsp:sp>
    <dsp:sp modelId="{ED4A9FAC-C56A-4BAC-B639-889A02C92751}">
      <dsp:nvSpPr>
        <dsp:cNvPr id="0" name=""/>
        <dsp:cNvSpPr/>
      </dsp:nvSpPr>
      <dsp:spPr>
        <a:xfrm rot="5400000">
          <a:off x="-245635" y="3133581"/>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1">
            <a:lnSpc>
              <a:spcPct val="90000"/>
            </a:lnSpc>
            <a:spcBef>
              <a:spcPct val="0"/>
            </a:spcBef>
            <a:spcAft>
              <a:spcPct val="35000"/>
            </a:spcAft>
          </a:pPr>
          <a:r>
            <a:rPr lang="fa-IR" sz="1700" b="1" kern="1200" dirty="0" smtClean="0"/>
            <a:t>اسحاق موصلي‌</a:t>
          </a:r>
          <a:endParaRPr lang="fa-IR" sz="1700" kern="1200" dirty="0"/>
        </a:p>
      </dsp:txBody>
      <dsp:txXfrm rot="-5400000">
        <a:off x="1" y="3461095"/>
        <a:ext cx="1146297" cy="491270"/>
      </dsp:txXfrm>
    </dsp:sp>
    <dsp:sp modelId="{8383E601-11A5-4C52-A5BC-C3D745802516}">
      <dsp:nvSpPr>
        <dsp:cNvPr id="0" name=""/>
        <dsp:cNvSpPr/>
      </dsp:nvSpPr>
      <dsp:spPr>
        <a:xfrm rot="5400000">
          <a:off x="4155739" y="-121495"/>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just" defTabSz="711200" rtl="1">
            <a:lnSpc>
              <a:spcPct val="90000"/>
            </a:lnSpc>
            <a:spcBef>
              <a:spcPct val="0"/>
            </a:spcBef>
            <a:spcAft>
              <a:spcPct val="15000"/>
            </a:spcAft>
            <a:buChar char="••"/>
          </a:pPr>
          <a:r>
            <a:rPr lang="fa-IR" sz="1600" kern="1200" dirty="0" smtClean="0"/>
            <a:t>وي فرزند ابراهيم بود و در سال 150 هجري به دنيا آمد. مقدمات موسيقي را نزد پدر آموخت و در علوم ديگر نيز تحصيل كرد و به ويژه كتابهاي فلسفة يونان را مطالعه كرد و از موسيقي رومي و يوناني اطلاع كافي به دست آورد.</a:t>
          </a:r>
          <a:endParaRPr lang="fa-IR" sz="1600" kern="1200" dirty="0"/>
        </a:p>
      </dsp:txBody>
      <dsp:txXfrm rot="-5400000">
        <a:off x="1146298" y="2939907"/>
        <a:ext cx="7031341" cy="9604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494880-7430-4917-9E12-BDE0277A32FB}">
      <dsp:nvSpPr>
        <dsp:cNvPr id="0" name=""/>
        <dsp:cNvSpPr/>
      </dsp:nvSpPr>
      <dsp:spPr>
        <a:xfrm rot="16200000">
          <a:off x="925909" y="-925909"/>
          <a:ext cx="2262981" cy="4114800"/>
        </a:xfrm>
        <a:prstGeom prst="round1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just" defTabSz="800100" rtl="1">
            <a:lnSpc>
              <a:spcPct val="90000"/>
            </a:lnSpc>
            <a:spcBef>
              <a:spcPct val="0"/>
            </a:spcBef>
            <a:spcAft>
              <a:spcPct val="35000"/>
            </a:spcAft>
          </a:pPr>
          <a:r>
            <a:rPr lang="fa-IR" sz="1800" kern="1200" dirty="0" smtClean="0"/>
            <a:t>2-یك بانوي ايراني به نام بدل‌، دوازده هزار آواز عربي را در كتابي به نام  </a:t>
          </a:r>
          <a:r>
            <a:rPr lang="fa-IR" sz="1800" i="1" kern="1200" dirty="0" smtClean="0"/>
            <a:t>الاغاني  </a:t>
          </a:r>
          <a:r>
            <a:rPr lang="fa-IR" sz="1800" kern="1200" dirty="0" smtClean="0"/>
            <a:t>گرد آورد.</a:t>
          </a:r>
          <a:endParaRPr lang="fa-IR" sz="1800" kern="1200" dirty="0"/>
        </a:p>
      </dsp:txBody>
      <dsp:txXfrm rot="5400000">
        <a:off x="0" y="0"/>
        <a:ext cx="4114800" cy="1697235"/>
      </dsp:txXfrm>
    </dsp:sp>
    <dsp:sp modelId="{DC09F81F-00D9-4258-84B6-914200577D84}">
      <dsp:nvSpPr>
        <dsp:cNvPr id="0" name=""/>
        <dsp:cNvSpPr/>
      </dsp:nvSpPr>
      <dsp:spPr>
        <a:xfrm>
          <a:off x="4114800" y="0"/>
          <a:ext cx="4114800" cy="2262981"/>
        </a:xfrm>
        <a:prstGeom prst="round1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just" defTabSz="800100" rtl="1">
            <a:lnSpc>
              <a:spcPct val="90000"/>
            </a:lnSpc>
            <a:spcBef>
              <a:spcPct val="0"/>
            </a:spcBef>
            <a:spcAft>
              <a:spcPct val="35000"/>
            </a:spcAft>
          </a:pPr>
          <a:r>
            <a:rPr lang="fa-IR" sz="1800" kern="1200" dirty="0" smtClean="0"/>
            <a:t>1-نخستين كتاب با عنوان الاغانی را يك استاد ايراني تبار به نام يونس‌بن كرد بن شهريار، متوفي در سال 135 ق نگاشت‌.</a:t>
          </a:r>
          <a:endParaRPr lang="fa-IR" sz="1800" kern="1200" dirty="0"/>
        </a:p>
      </dsp:txBody>
      <dsp:txXfrm>
        <a:off x="4114800" y="0"/>
        <a:ext cx="4114800" cy="1697235"/>
      </dsp:txXfrm>
    </dsp:sp>
    <dsp:sp modelId="{A7A0B601-FD84-4CB5-BAAA-CF23E1F85E05}">
      <dsp:nvSpPr>
        <dsp:cNvPr id="0" name=""/>
        <dsp:cNvSpPr/>
      </dsp:nvSpPr>
      <dsp:spPr>
        <a:xfrm rot="10800000">
          <a:off x="0" y="2262981"/>
          <a:ext cx="4114800" cy="2262981"/>
        </a:xfrm>
        <a:prstGeom prst="round1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just" defTabSz="800100" rtl="1">
            <a:lnSpc>
              <a:spcPct val="90000"/>
            </a:lnSpc>
            <a:spcBef>
              <a:spcPct val="0"/>
            </a:spcBef>
            <a:spcAft>
              <a:spcPct val="35000"/>
            </a:spcAft>
          </a:pPr>
          <a:r>
            <a:rPr lang="fa-IR" sz="1800" kern="1200" dirty="0" smtClean="0"/>
            <a:t>4-ابومحمد اسحاق بن ابراهيم موصلي ارّجاني‌، متوفي در سال 235 قمري خواننده و نوازنده و شاعر و فقيه و قاضي و محدّث صدور خلافت عباسي‌، نخستين استادي است كه در كتابهاي خود پايه‌هاي موسيقي علمي عربي را استوار كرد و در تاريخ بنيانگذار موسيقي عربي شناخته شد.</a:t>
          </a:r>
          <a:endParaRPr lang="fa-IR" sz="1800" kern="1200" dirty="0"/>
        </a:p>
      </dsp:txBody>
      <dsp:txXfrm rot="10800000">
        <a:off x="0" y="2828726"/>
        <a:ext cx="4114800" cy="1697235"/>
      </dsp:txXfrm>
    </dsp:sp>
    <dsp:sp modelId="{58006D77-D7C4-41C6-AE65-A8D9644A8762}">
      <dsp:nvSpPr>
        <dsp:cNvPr id="0" name=""/>
        <dsp:cNvSpPr/>
      </dsp:nvSpPr>
      <dsp:spPr>
        <a:xfrm rot="5400000">
          <a:off x="5040709" y="1337071"/>
          <a:ext cx="2262981" cy="4114800"/>
        </a:xfrm>
        <a:prstGeom prst="round1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just" defTabSz="800100" rtl="1">
            <a:lnSpc>
              <a:spcPct val="90000"/>
            </a:lnSpc>
            <a:spcBef>
              <a:spcPct val="0"/>
            </a:spcBef>
            <a:spcAft>
              <a:spcPct val="35000"/>
            </a:spcAft>
          </a:pPr>
          <a:r>
            <a:rPr lang="fa-IR" sz="1800" kern="1200" dirty="0" smtClean="0"/>
            <a:t>3-بانوي ايراني ديگري به اسم دنانير كتاب تازه‌اي به همان نام الاغانی تأليف كرد.</a:t>
          </a:r>
          <a:endParaRPr lang="fa-IR" sz="1800" kern="1200" dirty="0"/>
        </a:p>
      </dsp:txBody>
      <dsp:txXfrm rot="-5400000">
        <a:off x="4114800" y="2828726"/>
        <a:ext cx="4114800" cy="1697235"/>
      </dsp:txXfrm>
    </dsp:sp>
    <dsp:sp modelId="{3AEAAB51-A009-4D51-95A6-334782445C23}">
      <dsp:nvSpPr>
        <dsp:cNvPr id="0" name=""/>
        <dsp:cNvSpPr/>
      </dsp:nvSpPr>
      <dsp:spPr>
        <a:xfrm>
          <a:off x="2880359" y="1697235"/>
          <a:ext cx="2468880" cy="1131490"/>
        </a:xfrm>
        <a:prstGeom prst="roundRect">
          <a:avLst/>
        </a:prstGeom>
        <a:solidFill>
          <a:schemeClr val="accent1">
            <a:tint val="6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fa-IR" sz="1800" b="1" kern="1200" dirty="0" smtClean="0"/>
            <a:t>نویسندگان كتابهاي موسيقي اسلامي در قرن دوم و سوم و چهارم </a:t>
          </a:r>
          <a:endParaRPr lang="fa-IR" sz="1800" kern="1200" dirty="0"/>
        </a:p>
      </dsp:txBody>
      <dsp:txXfrm>
        <a:off x="2935594" y="1752470"/>
        <a:ext cx="2358410" cy="102102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33621A-CCAC-4173-AEA0-436B6B67CFC2}">
      <dsp:nvSpPr>
        <dsp:cNvPr id="0" name=""/>
        <dsp:cNvSpPr/>
      </dsp:nvSpPr>
      <dsp:spPr>
        <a:xfrm>
          <a:off x="0" y="0"/>
          <a:ext cx="8229600" cy="1357788"/>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lvl="0" algn="ctr" defTabSz="2889250" rtl="1">
            <a:lnSpc>
              <a:spcPct val="90000"/>
            </a:lnSpc>
            <a:spcBef>
              <a:spcPct val="0"/>
            </a:spcBef>
            <a:spcAft>
              <a:spcPct val="35000"/>
            </a:spcAft>
          </a:pPr>
          <a:r>
            <a:rPr lang="fa-IR" sz="6500" kern="1200" dirty="0" smtClean="0"/>
            <a:t>جرجی زیدان</a:t>
          </a:r>
          <a:r>
            <a:rPr lang="fa-IR" sz="2000" kern="1200" dirty="0" smtClean="0"/>
            <a:t>(علوم عرب پس از اسلام)</a:t>
          </a:r>
          <a:endParaRPr lang="fa-IR" sz="6500" kern="1200" dirty="0"/>
        </a:p>
      </dsp:txBody>
      <dsp:txXfrm>
        <a:off x="0" y="0"/>
        <a:ext cx="8229600" cy="1357788"/>
      </dsp:txXfrm>
    </dsp:sp>
    <dsp:sp modelId="{1C2E5265-370B-40B7-BB89-D56466CE2AF8}">
      <dsp:nvSpPr>
        <dsp:cNvPr id="0" name=""/>
        <dsp:cNvSpPr/>
      </dsp:nvSpPr>
      <dsp:spPr>
        <a:xfrm>
          <a:off x="4018" y="1357788"/>
          <a:ext cx="2740521" cy="2851356"/>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r" defTabSz="1155700" rtl="1">
            <a:lnSpc>
              <a:spcPct val="90000"/>
            </a:lnSpc>
            <a:spcBef>
              <a:spcPct val="0"/>
            </a:spcBef>
            <a:spcAft>
              <a:spcPct val="35000"/>
            </a:spcAft>
          </a:pPr>
          <a:r>
            <a:rPr lang="fa-IR" sz="2600" kern="1200" dirty="0" smtClean="0"/>
            <a:t>3. علومي كه از زبانهاي ديگر نقل و ترجمه شد و آن را علوم دخيله ناميدند. مانند:طب‌،هندسه‌،فلسفه وهيئت‌،رياضي‌،موسيقي و...</a:t>
          </a:r>
          <a:endParaRPr lang="fa-IR" sz="2600" kern="1200" dirty="0"/>
        </a:p>
      </dsp:txBody>
      <dsp:txXfrm>
        <a:off x="4018" y="1357788"/>
        <a:ext cx="2740521" cy="2851356"/>
      </dsp:txXfrm>
    </dsp:sp>
    <dsp:sp modelId="{706B72C5-280E-4D28-8F9A-D450B832DE23}">
      <dsp:nvSpPr>
        <dsp:cNvPr id="0" name=""/>
        <dsp:cNvSpPr/>
      </dsp:nvSpPr>
      <dsp:spPr>
        <a:xfrm>
          <a:off x="2744539" y="1357788"/>
          <a:ext cx="2740521" cy="2851356"/>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rtl="1">
            <a:lnSpc>
              <a:spcPct val="90000"/>
            </a:lnSpc>
            <a:spcBef>
              <a:spcPct val="0"/>
            </a:spcBef>
            <a:spcAft>
              <a:spcPct val="35000"/>
            </a:spcAft>
          </a:pPr>
          <a:r>
            <a:rPr lang="fa-IR" sz="1800" b="1" kern="1200" dirty="0" smtClean="0"/>
            <a:t>2. علومي كه در زمان جاهليت وجود داشت و در اسلام پيشرفت كرد و آن را آداب جاهليت عرب ناميدند مانند:ستاره‌شناسي‌،هواشناسي‌،ميتولوژي(افسانه‌)، كهانه و عرافه‌، شعر، خطابه و... </a:t>
          </a:r>
          <a:endParaRPr lang="fa-IR" sz="1800" b="1" kern="1200" dirty="0"/>
        </a:p>
      </dsp:txBody>
      <dsp:txXfrm>
        <a:off x="2744539" y="1357788"/>
        <a:ext cx="2740521" cy="2851356"/>
      </dsp:txXfrm>
    </dsp:sp>
    <dsp:sp modelId="{7CF67E1E-1A45-4D6E-A616-89231E6E7F5E}">
      <dsp:nvSpPr>
        <dsp:cNvPr id="0" name=""/>
        <dsp:cNvSpPr/>
      </dsp:nvSpPr>
      <dsp:spPr>
        <a:xfrm>
          <a:off x="5485060" y="1357788"/>
          <a:ext cx="2740521" cy="2851356"/>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1">
            <a:lnSpc>
              <a:spcPct val="90000"/>
            </a:lnSpc>
            <a:spcBef>
              <a:spcPct val="0"/>
            </a:spcBef>
            <a:spcAft>
              <a:spcPct val="35000"/>
            </a:spcAft>
          </a:pPr>
          <a:r>
            <a:rPr lang="fa-IR" sz="2600" kern="1200" dirty="0" smtClean="0"/>
            <a:t>1. علومي كه با اسلام توأم بود و آن را علوم اسلامي ناميدند مانند: علم قرآن‌، علم حديث‌، علم فقه‌، علم لغت‌، علم تاريخ و...</a:t>
          </a:r>
          <a:endParaRPr lang="fa-IR" sz="2600" kern="1200" dirty="0"/>
        </a:p>
      </dsp:txBody>
      <dsp:txXfrm>
        <a:off x="5485060" y="1357788"/>
        <a:ext cx="2740521" cy="2851356"/>
      </dsp:txXfrm>
    </dsp:sp>
    <dsp:sp modelId="{68ACECF2-0B21-4BFC-A1FA-2E3E975F9D8A}">
      <dsp:nvSpPr>
        <dsp:cNvPr id="0" name=""/>
        <dsp:cNvSpPr/>
      </dsp:nvSpPr>
      <dsp:spPr>
        <a:xfrm>
          <a:off x="0" y="4209144"/>
          <a:ext cx="8229600" cy="316817"/>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0617BD-1E00-48F2-A9F1-A7E4CCDFE792}">
      <dsp:nvSpPr>
        <dsp:cNvPr id="0" name=""/>
        <dsp:cNvSpPr/>
      </dsp:nvSpPr>
      <dsp:spPr>
        <a:xfrm>
          <a:off x="6152408" y="1622139"/>
          <a:ext cx="1025185" cy="2662149"/>
        </a:xfrm>
        <a:custGeom>
          <a:avLst/>
          <a:gdLst/>
          <a:ahLst/>
          <a:cxnLst/>
          <a:rect l="0" t="0" r="0" b="0"/>
          <a:pathLst>
            <a:path>
              <a:moveTo>
                <a:pt x="1025185" y="2662149"/>
              </a:moveTo>
              <a:lnTo>
                <a:pt x="0" y="0"/>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008781-3862-479F-AF92-444644187446}">
      <dsp:nvSpPr>
        <dsp:cNvPr id="0" name=""/>
        <dsp:cNvSpPr/>
      </dsp:nvSpPr>
      <dsp:spPr>
        <a:xfrm>
          <a:off x="4928270" y="2715269"/>
          <a:ext cx="1224133" cy="491039"/>
        </a:xfrm>
        <a:custGeom>
          <a:avLst/>
          <a:gdLst/>
          <a:ahLst/>
          <a:cxnLst/>
          <a:rect l="0" t="0" r="0" b="0"/>
          <a:pathLst>
            <a:path>
              <a:moveTo>
                <a:pt x="1224133" y="0"/>
              </a:moveTo>
              <a:lnTo>
                <a:pt x="1224133" y="331565"/>
              </a:lnTo>
              <a:lnTo>
                <a:pt x="0" y="331565"/>
              </a:lnTo>
              <a:lnTo>
                <a:pt x="0" y="491039"/>
              </a:lnTo>
            </a:path>
          </a:pathLst>
        </a:custGeom>
        <a:noFill/>
        <a:ln w="55000" cap="flat" cmpd="thickThin"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A56E17-A8C6-4FE0-98EC-337EBB67EF50}">
      <dsp:nvSpPr>
        <dsp:cNvPr id="0" name=""/>
        <dsp:cNvSpPr/>
      </dsp:nvSpPr>
      <dsp:spPr>
        <a:xfrm>
          <a:off x="3493159" y="1124901"/>
          <a:ext cx="2659244" cy="497237"/>
        </a:xfrm>
        <a:custGeom>
          <a:avLst/>
          <a:gdLst/>
          <a:ahLst/>
          <a:cxnLst/>
          <a:rect l="0" t="0" r="0" b="0"/>
          <a:pathLst>
            <a:path>
              <a:moveTo>
                <a:pt x="0" y="0"/>
              </a:moveTo>
              <a:lnTo>
                <a:pt x="0" y="337763"/>
              </a:lnTo>
              <a:lnTo>
                <a:pt x="2659244" y="337763"/>
              </a:lnTo>
              <a:lnTo>
                <a:pt x="2659244" y="497237"/>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133182-A70A-457A-97A9-35BE4C293121}">
      <dsp:nvSpPr>
        <dsp:cNvPr id="0" name=""/>
        <dsp:cNvSpPr/>
      </dsp:nvSpPr>
      <dsp:spPr>
        <a:xfrm>
          <a:off x="2624015" y="2715269"/>
          <a:ext cx="144019" cy="491039"/>
        </a:xfrm>
        <a:custGeom>
          <a:avLst/>
          <a:gdLst/>
          <a:ahLst/>
          <a:cxnLst/>
          <a:rect l="0" t="0" r="0" b="0"/>
          <a:pathLst>
            <a:path>
              <a:moveTo>
                <a:pt x="0" y="0"/>
              </a:moveTo>
              <a:lnTo>
                <a:pt x="0" y="331565"/>
              </a:lnTo>
              <a:lnTo>
                <a:pt x="144019" y="331565"/>
              </a:lnTo>
              <a:lnTo>
                <a:pt x="144019" y="491039"/>
              </a:lnTo>
            </a:path>
          </a:pathLst>
        </a:custGeom>
        <a:noFill/>
        <a:ln w="55000" cap="flat" cmpd="thickThin"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D7A8CB-F176-473F-B562-C18C882BF7EB}">
      <dsp:nvSpPr>
        <dsp:cNvPr id="0" name=""/>
        <dsp:cNvSpPr/>
      </dsp:nvSpPr>
      <dsp:spPr>
        <a:xfrm>
          <a:off x="669458" y="2715269"/>
          <a:ext cx="1954556" cy="535851"/>
        </a:xfrm>
        <a:custGeom>
          <a:avLst/>
          <a:gdLst/>
          <a:ahLst/>
          <a:cxnLst/>
          <a:rect l="0" t="0" r="0" b="0"/>
          <a:pathLst>
            <a:path>
              <a:moveTo>
                <a:pt x="1954556" y="0"/>
              </a:moveTo>
              <a:lnTo>
                <a:pt x="1954556" y="376377"/>
              </a:lnTo>
              <a:lnTo>
                <a:pt x="0" y="376377"/>
              </a:lnTo>
              <a:lnTo>
                <a:pt x="0" y="535851"/>
              </a:lnTo>
            </a:path>
          </a:pathLst>
        </a:custGeom>
        <a:noFill/>
        <a:ln w="55000" cap="flat" cmpd="thickThin"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6FD2B5-BF5F-4917-B885-2EC9A38953B8}">
      <dsp:nvSpPr>
        <dsp:cNvPr id="0" name=""/>
        <dsp:cNvSpPr/>
      </dsp:nvSpPr>
      <dsp:spPr>
        <a:xfrm>
          <a:off x="2624015" y="1124901"/>
          <a:ext cx="869144" cy="497237"/>
        </a:xfrm>
        <a:custGeom>
          <a:avLst/>
          <a:gdLst/>
          <a:ahLst/>
          <a:cxnLst/>
          <a:rect l="0" t="0" r="0" b="0"/>
          <a:pathLst>
            <a:path>
              <a:moveTo>
                <a:pt x="869144" y="0"/>
              </a:moveTo>
              <a:lnTo>
                <a:pt x="869144" y="337763"/>
              </a:lnTo>
              <a:lnTo>
                <a:pt x="0" y="337763"/>
              </a:lnTo>
              <a:lnTo>
                <a:pt x="0" y="497237"/>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EE99F0-BC1E-41C0-95EA-04CD99638E94}">
      <dsp:nvSpPr>
        <dsp:cNvPr id="0" name=""/>
        <dsp:cNvSpPr/>
      </dsp:nvSpPr>
      <dsp:spPr>
        <a:xfrm>
          <a:off x="2632427" y="31770"/>
          <a:ext cx="1721465" cy="1093130"/>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69A6DAE-21B0-43DB-A094-1EE53C38A754}">
      <dsp:nvSpPr>
        <dsp:cNvPr id="0" name=""/>
        <dsp:cNvSpPr/>
      </dsp:nvSpPr>
      <dsp:spPr>
        <a:xfrm>
          <a:off x="2823701" y="213481"/>
          <a:ext cx="1721465" cy="1093130"/>
        </a:xfrm>
        <a:prstGeom prst="roundRect">
          <a:avLst>
            <a:gd name="adj" fmla="val 10000"/>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fa-IR" sz="2400" kern="1200" dirty="0" smtClean="0"/>
            <a:t>علوم و متنهای اکتسابی بشری</a:t>
          </a:r>
          <a:endParaRPr lang="fa-IR" sz="2400" kern="1200" dirty="0"/>
        </a:p>
      </dsp:txBody>
      <dsp:txXfrm>
        <a:off x="2855718" y="245498"/>
        <a:ext cx="1657431" cy="1029096"/>
      </dsp:txXfrm>
    </dsp:sp>
    <dsp:sp modelId="{78EC5D37-B1F5-43A6-B980-B68B828BD6A5}">
      <dsp:nvSpPr>
        <dsp:cNvPr id="0" name=""/>
        <dsp:cNvSpPr/>
      </dsp:nvSpPr>
      <dsp:spPr>
        <a:xfrm>
          <a:off x="1763282" y="1622139"/>
          <a:ext cx="1721465" cy="1093130"/>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F4A553-9B33-4467-B689-DC4FBFBE6DA2}">
      <dsp:nvSpPr>
        <dsp:cNvPr id="0" name=""/>
        <dsp:cNvSpPr/>
      </dsp:nvSpPr>
      <dsp:spPr>
        <a:xfrm>
          <a:off x="1954556" y="1803849"/>
          <a:ext cx="1721465" cy="1093130"/>
        </a:xfrm>
        <a:prstGeom prst="roundRect">
          <a:avLst>
            <a:gd name="adj" fmla="val 10000"/>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fa-IR" sz="2400" kern="1200" dirty="0" smtClean="0"/>
            <a:t>نظری</a:t>
          </a:r>
          <a:endParaRPr lang="fa-IR" sz="2400" kern="1200" dirty="0"/>
        </a:p>
      </dsp:txBody>
      <dsp:txXfrm>
        <a:off x="1986573" y="1835866"/>
        <a:ext cx="1657431" cy="1029096"/>
      </dsp:txXfrm>
    </dsp:sp>
    <dsp:sp modelId="{E7E5AD6C-E8D7-4F2B-A4D3-FA81232FC140}">
      <dsp:nvSpPr>
        <dsp:cNvPr id="0" name=""/>
        <dsp:cNvSpPr/>
      </dsp:nvSpPr>
      <dsp:spPr>
        <a:xfrm>
          <a:off x="-191273" y="3251121"/>
          <a:ext cx="1721465" cy="1093130"/>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D4C9CB-029C-4993-8BBD-B16F6C79F69A}">
      <dsp:nvSpPr>
        <dsp:cNvPr id="0" name=""/>
        <dsp:cNvSpPr/>
      </dsp:nvSpPr>
      <dsp:spPr>
        <a:xfrm>
          <a:off x="0" y="3432831"/>
          <a:ext cx="1721465" cy="1093130"/>
        </a:xfrm>
        <a:prstGeom prst="roundRect">
          <a:avLst>
            <a:gd name="adj" fmla="val 10000"/>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fa-IR" sz="2400" kern="1200" dirty="0" smtClean="0"/>
            <a:t>اصول</a:t>
          </a:r>
          <a:endParaRPr lang="fa-IR" sz="2400" kern="1200" dirty="0"/>
        </a:p>
      </dsp:txBody>
      <dsp:txXfrm>
        <a:off x="32017" y="3464848"/>
        <a:ext cx="1657431" cy="1029096"/>
      </dsp:txXfrm>
    </dsp:sp>
    <dsp:sp modelId="{E563A971-D47E-47DE-89D0-AE6C7AF58CE0}">
      <dsp:nvSpPr>
        <dsp:cNvPr id="0" name=""/>
        <dsp:cNvSpPr/>
      </dsp:nvSpPr>
      <dsp:spPr>
        <a:xfrm>
          <a:off x="1907302" y="3206309"/>
          <a:ext cx="1721465" cy="1093130"/>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26ABB2-D12E-4305-9B44-1F6839CA184C}">
      <dsp:nvSpPr>
        <dsp:cNvPr id="0" name=""/>
        <dsp:cNvSpPr/>
      </dsp:nvSpPr>
      <dsp:spPr>
        <a:xfrm>
          <a:off x="2098576" y="3388019"/>
          <a:ext cx="1721465" cy="1093130"/>
        </a:xfrm>
        <a:prstGeom prst="roundRect">
          <a:avLst>
            <a:gd name="adj" fmla="val 10000"/>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fa-IR" sz="2400" kern="1200" dirty="0" smtClean="0"/>
            <a:t>فروع</a:t>
          </a:r>
          <a:endParaRPr lang="fa-IR" sz="2400" kern="1200" dirty="0"/>
        </a:p>
      </dsp:txBody>
      <dsp:txXfrm>
        <a:off x="2130593" y="3420036"/>
        <a:ext cx="1657431" cy="1029096"/>
      </dsp:txXfrm>
    </dsp:sp>
    <dsp:sp modelId="{44597A98-EDD0-4FF8-A4B8-174E21037DA9}">
      <dsp:nvSpPr>
        <dsp:cNvPr id="0" name=""/>
        <dsp:cNvSpPr/>
      </dsp:nvSpPr>
      <dsp:spPr>
        <a:xfrm>
          <a:off x="5291672" y="1622139"/>
          <a:ext cx="1721465" cy="1093130"/>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94B69E-618C-4768-9D46-FD25305DC235}">
      <dsp:nvSpPr>
        <dsp:cNvPr id="0" name=""/>
        <dsp:cNvSpPr/>
      </dsp:nvSpPr>
      <dsp:spPr>
        <a:xfrm>
          <a:off x="5482945" y="1803849"/>
          <a:ext cx="1721465" cy="1093130"/>
        </a:xfrm>
        <a:prstGeom prst="roundRect">
          <a:avLst>
            <a:gd name="adj" fmla="val 10000"/>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endParaRPr lang="fa-IR" sz="2400" kern="1200"/>
        </a:p>
      </dsp:txBody>
      <dsp:txXfrm>
        <a:off x="5514962" y="1835866"/>
        <a:ext cx="1657431" cy="1029096"/>
      </dsp:txXfrm>
    </dsp:sp>
    <dsp:sp modelId="{36ADEA6B-D1B1-45C5-BCB3-C41908A79625}">
      <dsp:nvSpPr>
        <dsp:cNvPr id="0" name=""/>
        <dsp:cNvSpPr/>
      </dsp:nvSpPr>
      <dsp:spPr>
        <a:xfrm>
          <a:off x="4067538" y="3206309"/>
          <a:ext cx="1721465" cy="1093130"/>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BD9985-F9D5-459F-AF24-8D6547FD4313}">
      <dsp:nvSpPr>
        <dsp:cNvPr id="0" name=""/>
        <dsp:cNvSpPr/>
      </dsp:nvSpPr>
      <dsp:spPr>
        <a:xfrm>
          <a:off x="4258812" y="3388019"/>
          <a:ext cx="1721465" cy="1093130"/>
        </a:xfrm>
        <a:prstGeom prst="roundRect">
          <a:avLst>
            <a:gd name="adj" fmla="val 10000"/>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fa-IR" sz="2400" kern="1200" dirty="0" smtClean="0"/>
            <a:t>اصول</a:t>
          </a:r>
          <a:endParaRPr lang="fa-IR" sz="2400" kern="1200" dirty="0"/>
        </a:p>
      </dsp:txBody>
      <dsp:txXfrm>
        <a:off x="4290829" y="3420036"/>
        <a:ext cx="1657431" cy="1029096"/>
      </dsp:txXfrm>
    </dsp:sp>
    <dsp:sp modelId="{675CF955-D65B-432E-A411-A1AFA7763233}">
      <dsp:nvSpPr>
        <dsp:cNvPr id="0" name=""/>
        <dsp:cNvSpPr/>
      </dsp:nvSpPr>
      <dsp:spPr>
        <a:xfrm>
          <a:off x="6316860" y="3191158"/>
          <a:ext cx="1721465" cy="1093130"/>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6E16FB-B635-445D-AE5D-0E4ACDE7CBC2}">
      <dsp:nvSpPr>
        <dsp:cNvPr id="0" name=""/>
        <dsp:cNvSpPr/>
      </dsp:nvSpPr>
      <dsp:spPr>
        <a:xfrm>
          <a:off x="6508134" y="3372868"/>
          <a:ext cx="1721465" cy="1093130"/>
        </a:xfrm>
        <a:prstGeom prst="roundRect">
          <a:avLst>
            <a:gd name="adj" fmla="val 10000"/>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fa-IR" sz="2400" kern="1200" dirty="0" smtClean="0"/>
            <a:t>فروع</a:t>
          </a:r>
          <a:endParaRPr lang="fa-IR" sz="2400" kern="1200" dirty="0"/>
        </a:p>
      </dsp:txBody>
      <dsp:txXfrm>
        <a:off x="6540151" y="3404885"/>
        <a:ext cx="1657431" cy="1029096"/>
      </dsp:txXfrm>
    </dsp:sp>
    <dsp:sp modelId="{3D8C6578-529B-412A-AFE5-10BDE0145C63}">
      <dsp:nvSpPr>
        <dsp:cNvPr id="0" name=""/>
        <dsp:cNvSpPr/>
      </dsp:nvSpPr>
      <dsp:spPr>
        <a:xfrm>
          <a:off x="5291675" y="1622139"/>
          <a:ext cx="1721465" cy="1093130"/>
        </a:xfrm>
        <a:prstGeom prst="roundRect">
          <a:avLst>
            <a:gd name="adj" fmla="val 1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F34D-0ADB-4BF7-84C7-670681E6F9F9}">
      <dsp:nvSpPr>
        <dsp:cNvPr id="0" name=""/>
        <dsp:cNvSpPr/>
      </dsp:nvSpPr>
      <dsp:spPr>
        <a:xfrm>
          <a:off x="5482949" y="1803849"/>
          <a:ext cx="1721465" cy="1093130"/>
        </a:xfrm>
        <a:prstGeom prst="roundRect">
          <a:avLst>
            <a:gd name="adj" fmla="val 10000"/>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fa-IR" sz="2400" kern="1200" dirty="0" smtClean="0"/>
            <a:t>عملی</a:t>
          </a:r>
          <a:endParaRPr lang="fa-IR" sz="2400" kern="1200" dirty="0"/>
        </a:p>
      </dsp:txBody>
      <dsp:txXfrm>
        <a:off x="5514966" y="1835866"/>
        <a:ext cx="1657431" cy="102909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09132E-A418-4463-866A-65D57A3A7BF8}">
      <dsp:nvSpPr>
        <dsp:cNvPr id="0" name=""/>
        <dsp:cNvSpPr/>
      </dsp:nvSpPr>
      <dsp:spPr>
        <a:xfrm>
          <a:off x="0" y="179840"/>
          <a:ext cx="8283167" cy="5197021"/>
        </a:xfrm>
        <a:prstGeom prst="rightArrow">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9EA3BB-23AD-40FE-9CC6-55F49ACB7F1A}">
      <dsp:nvSpPr>
        <dsp:cNvPr id="0" name=""/>
        <dsp:cNvSpPr/>
      </dsp:nvSpPr>
      <dsp:spPr>
        <a:xfrm>
          <a:off x="6974062" y="364702"/>
          <a:ext cx="484836" cy="549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50800" rIns="0" bIns="50800" numCol="1" spcCol="1270" anchor="ctr" anchorCtr="0">
          <a:noAutofit/>
        </a:bodyPr>
        <a:lstStyle/>
        <a:p>
          <a:pPr lvl="0" algn="ctr" defTabSz="222250" rtl="1">
            <a:lnSpc>
              <a:spcPct val="90000"/>
            </a:lnSpc>
            <a:spcBef>
              <a:spcPct val="0"/>
            </a:spcBef>
            <a:spcAft>
              <a:spcPct val="35000"/>
            </a:spcAft>
          </a:pPr>
          <a:endParaRPr lang="fa-IR" sz="500" kern="1200" dirty="0"/>
        </a:p>
      </dsp:txBody>
      <dsp:txXfrm>
        <a:off x="6974062" y="364702"/>
        <a:ext cx="484836" cy="549563"/>
      </dsp:txXfrm>
    </dsp:sp>
    <dsp:sp modelId="{C7313A45-F3F9-417B-BBCA-78E31AF33374}">
      <dsp:nvSpPr>
        <dsp:cNvPr id="0" name=""/>
        <dsp:cNvSpPr/>
      </dsp:nvSpPr>
      <dsp:spPr>
        <a:xfrm>
          <a:off x="668020" y="648320"/>
          <a:ext cx="5623892" cy="4450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03200" rIns="0" bIns="203200" numCol="1" spcCol="1270" anchor="ctr" anchorCtr="0">
          <a:noAutofit/>
        </a:bodyPr>
        <a:lstStyle/>
        <a:p>
          <a:pPr lvl="0" algn="just" defTabSz="889000" rtl="1">
            <a:lnSpc>
              <a:spcPct val="90000"/>
            </a:lnSpc>
            <a:spcBef>
              <a:spcPct val="0"/>
            </a:spcBef>
            <a:spcAft>
              <a:spcPct val="35000"/>
            </a:spcAft>
          </a:pPr>
          <a:r>
            <a:rPr lang="ar-SA" sz="2000" kern="1200" dirty="0" smtClean="0"/>
            <a:t>منشا اختلاف غالب كساني كه غنا را در مفهوم شرعي آن حرام دانسته ولي غناي در عرف را اعم از غناي در شرع مي‌دانند (مانند آيت الله خويي) و كساني كه غنا در مفهوم شرعي و عرفي آن را تفاوت قائل نبوده و آن را به دو نوع حلال و حرام تقسيم كرده‌اند (مانند امام خميني) آن است كه گروه اول غنا را حقيقت شرعيه دانسته‌اند و اصل بودن حقيقت شرعيه را پذيرفته‌اند. ولي گروه دوم غنا را حقيقت شرعيه نمي‌دانند و اصل بودن حقيقت شرعيه را نپذيرفته‌اند. </a:t>
          </a:r>
          <a:endParaRPr lang="fa-IR" sz="2000" kern="1200" dirty="0"/>
        </a:p>
      </dsp:txBody>
      <dsp:txXfrm>
        <a:off x="668020" y="648320"/>
        <a:ext cx="5623892" cy="4450993"/>
      </dsp:txXfrm>
    </dsp:sp>
    <dsp:sp modelId="{859B40B4-641A-4A49-B8A6-1B985FCBF29C}">
      <dsp:nvSpPr>
        <dsp:cNvPr id="0" name=""/>
        <dsp:cNvSpPr/>
      </dsp:nvSpPr>
      <dsp:spPr>
        <a:xfrm>
          <a:off x="671399" y="364702"/>
          <a:ext cx="484836" cy="549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50800" rIns="0" bIns="50800" numCol="1" spcCol="1270" anchor="ctr" anchorCtr="0">
          <a:noAutofit/>
        </a:bodyPr>
        <a:lstStyle/>
        <a:p>
          <a:pPr lvl="0" algn="ctr" defTabSz="222250" rtl="1">
            <a:lnSpc>
              <a:spcPct val="90000"/>
            </a:lnSpc>
            <a:spcBef>
              <a:spcPct val="0"/>
            </a:spcBef>
            <a:spcAft>
              <a:spcPct val="35000"/>
            </a:spcAft>
          </a:pPr>
          <a:endParaRPr lang="fa-IR" sz="500" kern="1200" dirty="0"/>
        </a:p>
      </dsp:txBody>
      <dsp:txXfrm>
        <a:off x="671399" y="364702"/>
        <a:ext cx="484836" cy="54956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491BFE-44C0-40CF-A27B-BDF49E808072}">
      <dsp:nvSpPr>
        <dsp:cNvPr id="0" name=""/>
        <dsp:cNvSpPr/>
      </dsp:nvSpPr>
      <dsp:spPr>
        <a:xfrm>
          <a:off x="0" y="543260"/>
          <a:ext cx="8229600" cy="856800"/>
        </a:xfrm>
        <a:prstGeom prst="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294F8B0-DCE7-4345-9E77-501F82660924}">
      <dsp:nvSpPr>
        <dsp:cNvPr id="0" name=""/>
        <dsp:cNvSpPr/>
      </dsp:nvSpPr>
      <dsp:spPr>
        <a:xfrm>
          <a:off x="393807" y="3642"/>
          <a:ext cx="7835792" cy="10036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just" defTabSz="1511300" rtl="1">
            <a:lnSpc>
              <a:spcPct val="90000"/>
            </a:lnSpc>
            <a:spcBef>
              <a:spcPct val="0"/>
            </a:spcBef>
            <a:spcAft>
              <a:spcPct val="35000"/>
            </a:spcAft>
          </a:pPr>
          <a:r>
            <a:rPr lang="ar-SA" sz="3400" b="1" kern="1200" dirty="0" smtClean="0"/>
            <a:t>1- حرمت مطلق غنا كه مشهور بين فقها است.</a:t>
          </a:r>
          <a:endParaRPr lang="fa-IR" sz="3400" kern="1200" dirty="0"/>
        </a:p>
      </dsp:txBody>
      <dsp:txXfrm>
        <a:off x="442803" y="52638"/>
        <a:ext cx="7737800" cy="905688"/>
      </dsp:txXfrm>
    </dsp:sp>
    <dsp:sp modelId="{4C4A0B12-5CEE-4946-AABD-018F0CFA9DBE}">
      <dsp:nvSpPr>
        <dsp:cNvPr id="0" name=""/>
        <dsp:cNvSpPr/>
      </dsp:nvSpPr>
      <dsp:spPr>
        <a:xfrm>
          <a:off x="0" y="2085501"/>
          <a:ext cx="8229600" cy="856800"/>
        </a:xfrm>
        <a:prstGeom prst="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7154FCA-3C4B-44A1-A3E2-9596557703F6}">
      <dsp:nvSpPr>
        <dsp:cNvPr id="0" name=""/>
        <dsp:cNvSpPr/>
      </dsp:nvSpPr>
      <dsp:spPr>
        <a:xfrm>
          <a:off x="416472" y="1587826"/>
          <a:ext cx="7813127" cy="10036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just" defTabSz="1511300" rtl="1">
            <a:lnSpc>
              <a:spcPct val="90000"/>
            </a:lnSpc>
            <a:spcBef>
              <a:spcPct val="0"/>
            </a:spcBef>
            <a:spcAft>
              <a:spcPct val="35000"/>
            </a:spcAft>
          </a:pPr>
          <a:r>
            <a:rPr lang="ar-SA" sz="3400" b="1" kern="1200" dirty="0" smtClean="0"/>
            <a:t>2- عدم حرمت غنا و حرام شدن آن بواسطه گناهان مقارن با آن بوده است. </a:t>
          </a:r>
          <a:endParaRPr lang="fa-IR" sz="3400" kern="1200" dirty="0"/>
        </a:p>
      </dsp:txBody>
      <dsp:txXfrm>
        <a:off x="465468" y="1636822"/>
        <a:ext cx="7715135" cy="905688"/>
      </dsp:txXfrm>
    </dsp:sp>
    <dsp:sp modelId="{8006E0FD-A26B-4240-A64C-86B73217F4ED}">
      <dsp:nvSpPr>
        <dsp:cNvPr id="0" name=""/>
        <dsp:cNvSpPr/>
      </dsp:nvSpPr>
      <dsp:spPr>
        <a:xfrm>
          <a:off x="0" y="3627741"/>
          <a:ext cx="8229600" cy="856800"/>
        </a:xfrm>
        <a:prstGeom prst="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1C59A78-EAD4-4055-BA73-CAEC4BA7F528}">
      <dsp:nvSpPr>
        <dsp:cNvPr id="0" name=""/>
        <dsp:cNvSpPr/>
      </dsp:nvSpPr>
      <dsp:spPr>
        <a:xfrm>
          <a:off x="391790" y="3125900"/>
          <a:ext cx="7835792" cy="10036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r" defTabSz="1511300" rtl="1">
            <a:lnSpc>
              <a:spcPct val="90000"/>
            </a:lnSpc>
            <a:spcBef>
              <a:spcPct val="0"/>
            </a:spcBef>
            <a:spcAft>
              <a:spcPct val="35000"/>
            </a:spcAft>
          </a:pPr>
          <a:r>
            <a:rPr lang="ar-SA" sz="3400" b="1" kern="1200" dirty="0" smtClean="0"/>
            <a:t>3- ديد گاه تفصيل بين غناي شهواني و مبتذل و غناي غيرشهواني </a:t>
          </a:r>
          <a:endParaRPr lang="fa-IR" sz="3400" kern="1200" dirty="0"/>
        </a:p>
      </dsp:txBody>
      <dsp:txXfrm>
        <a:off x="440786" y="3174896"/>
        <a:ext cx="7737800" cy="90568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3CFEFF-378A-4427-A364-01F3EFA2EF6F}">
      <dsp:nvSpPr>
        <dsp:cNvPr id="0" name=""/>
        <dsp:cNvSpPr/>
      </dsp:nvSpPr>
      <dsp:spPr>
        <a:xfrm rot="5400000">
          <a:off x="-98256" y="100035"/>
          <a:ext cx="655042" cy="458529"/>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rtl="1">
            <a:lnSpc>
              <a:spcPct val="90000"/>
            </a:lnSpc>
            <a:spcBef>
              <a:spcPct val="0"/>
            </a:spcBef>
            <a:spcAft>
              <a:spcPct val="35000"/>
            </a:spcAft>
          </a:pPr>
          <a:r>
            <a:rPr lang="fa-IR" sz="1300" kern="1200" dirty="0" smtClean="0"/>
            <a:t>1</a:t>
          </a:r>
          <a:endParaRPr lang="fa-IR" sz="1300" kern="1200" dirty="0"/>
        </a:p>
      </dsp:txBody>
      <dsp:txXfrm rot="-5400000">
        <a:off x="1" y="231044"/>
        <a:ext cx="458529" cy="196513"/>
      </dsp:txXfrm>
    </dsp:sp>
    <dsp:sp modelId="{0C3E3E3E-B4B5-47BE-9805-90A016954D83}">
      <dsp:nvSpPr>
        <dsp:cNvPr id="0" name=""/>
        <dsp:cNvSpPr/>
      </dsp:nvSpPr>
      <dsp:spPr>
        <a:xfrm rot="5400000">
          <a:off x="4588376" y="-4128067"/>
          <a:ext cx="425777" cy="8685470"/>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r" defTabSz="1022350" rtl="1">
            <a:lnSpc>
              <a:spcPct val="90000"/>
            </a:lnSpc>
            <a:spcBef>
              <a:spcPct val="0"/>
            </a:spcBef>
            <a:spcAft>
              <a:spcPct val="15000"/>
            </a:spcAft>
            <a:buChar char="••"/>
          </a:pPr>
          <a:r>
            <a:rPr lang="ar-SA" sz="2300" kern="1200" dirty="0" smtClean="0"/>
            <a:t>اشعار عاشقانه به معنای جنبه های جنسی آن </a:t>
          </a:r>
          <a:endParaRPr lang="fa-IR" sz="2300" kern="1200" dirty="0"/>
        </a:p>
      </dsp:txBody>
      <dsp:txXfrm rot="-5400000">
        <a:off x="458530" y="22564"/>
        <a:ext cx="8664685" cy="384207"/>
      </dsp:txXfrm>
    </dsp:sp>
    <dsp:sp modelId="{E0F0EADD-2405-44B0-A0CB-6D49C3F9126E}">
      <dsp:nvSpPr>
        <dsp:cNvPr id="0" name=""/>
        <dsp:cNvSpPr/>
      </dsp:nvSpPr>
      <dsp:spPr>
        <a:xfrm rot="5400000">
          <a:off x="-98256" y="689818"/>
          <a:ext cx="655042" cy="458529"/>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rtl="1">
            <a:lnSpc>
              <a:spcPct val="90000"/>
            </a:lnSpc>
            <a:spcBef>
              <a:spcPct val="0"/>
            </a:spcBef>
            <a:spcAft>
              <a:spcPct val="35000"/>
            </a:spcAft>
          </a:pPr>
          <a:r>
            <a:rPr lang="fa-IR" sz="1300" kern="1200" dirty="0" smtClean="0"/>
            <a:t>2</a:t>
          </a:r>
          <a:endParaRPr lang="fa-IR" sz="1300" kern="1200" dirty="0"/>
        </a:p>
      </dsp:txBody>
      <dsp:txXfrm rot="-5400000">
        <a:off x="1" y="820827"/>
        <a:ext cx="458529" cy="196513"/>
      </dsp:txXfrm>
    </dsp:sp>
    <dsp:sp modelId="{01075988-93D2-4310-B0CF-A73D2A0BA3D4}">
      <dsp:nvSpPr>
        <dsp:cNvPr id="0" name=""/>
        <dsp:cNvSpPr/>
      </dsp:nvSpPr>
      <dsp:spPr>
        <a:xfrm rot="5400000">
          <a:off x="4588376" y="-3538284"/>
          <a:ext cx="425777" cy="8685470"/>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r" defTabSz="1022350" rtl="1">
            <a:lnSpc>
              <a:spcPct val="90000"/>
            </a:lnSpc>
            <a:spcBef>
              <a:spcPct val="0"/>
            </a:spcBef>
            <a:spcAft>
              <a:spcPct val="15000"/>
            </a:spcAft>
            <a:buChar char="••"/>
          </a:pPr>
          <a:r>
            <a:rPr lang="ar-SA" sz="2300" kern="1200" dirty="0" smtClean="0"/>
            <a:t>خوانندگی همراه با رقص و نوازندگی با ابزارهایی موسیقی</a:t>
          </a:r>
          <a:endParaRPr lang="fa-IR" sz="2300" kern="1200" dirty="0"/>
        </a:p>
      </dsp:txBody>
      <dsp:txXfrm rot="-5400000">
        <a:off x="458530" y="612347"/>
        <a:ext cx="8664685" cy="384207"/>
      </dsp:txXfrm>
    </dsp:sp>
    <dsp:sp modelId="{0FBCBDF9-EF7B-4A38-9F5C-D223CF3F7299}">
      <dsp:nvSpPr>
        <dsp:cNvPr id="0" name=""/>
        <dsp:cNvSpPr/>
      </dsp:nvSpPr>
      <dsp:spPr>
        <a:xfrm rot="5400000">
          <a:off x="-98256" y="1279600"/>
          <a:ext cx="655042" cy="458529"/>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rtl="1">
            <a:lnSpc>
              <a:spcPct val="90000"/>
            </a:lnSpc>
            <a:spcBef>
              <a:spcPct val="0"/>
            </a:spcBef>
            <a:spcAft>
              <a:spcPct val="35000"/>
            </a:spcAft>
          </a:pPr>
          <a:r>
            <a:rPr lang="fa-IR" sz="1300" kern="1200" dirty="0" smtClean="0"/>
            <a:t>3</a:t>
          </a:r>
          <a:endParaRPr lang="fa-IR" sz="1300" kern="1200" dirty="0"/>
        </a:p>
      </dsp:txBody>
      <dsp:txXfrm rot="-5400000">
        <a:off x="1" y="1410609"/>
        <a:ext cx="458529" cy="196513"/>
      </dsp:txXfrm>
    </dsp:sp>
    <dsp:sp modelId="{64C1C088-B1F9-4CA4-9B65-8825B626705D}">
      <dsp:nvSpPr>
        <dsp:cNvPr id="0" name=""/>
        <dsp:cNvSpPr/>
      </dsp:nvSpPr>
      <dsp:spPr>
        <a:xfrm rot="5400000">
          <a:off x="4588376" y="-2948501"/>
          <a:ext cx="425777" cy="8685470"/>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r" defTabSz="1022350" rtl="1">
            <a:lnSpc>
              <a:spcPct val="90000"/>
            </a:lnSpc>
            <a:spcBef>
              <a:spcPct val="0"/>
            </a:spcBef>
            <a:spcAft>
              <a:spcPct val="15000"/>
            </a:spcAft>
            <a:buChar char="••"/>
          </a:pPr>
          <a:r>
            <a:rPr lang="ar-SA" sz="2300" kern="1200" dirty="0" smtClean="0"/>
            <a:t>هر نوع موسیقی با حضور مشترك زنان و مردان در مجالس عیش و نوش</a:t>
          </a:r>
          <a:endParaRPr lang="fa-IR" sz="2300" kern="1200" dirty="0"/>
        </a:p>
      </dsp:txBody>
      <dsp:txXfrm rot="-5400000">
        <a:off x="458530" y="1202130"/>
        <a:ext cx="8664685" cy="384207"/>
      </dsp:txXfrm>
    </dsp:sp>
    <dsp:sp modelId="{CE9AE56A-AB72-40D7-8725-7B13B413046E}">
      <dsp:nvSpPr>
        <dsp:cNvPr id="0" name=""/>
        <dsp:cNvSpPr/>
      </dsp:nvSpPr>
      <dsp:spPr>
        <a:xfrm rot="5400000">
          <a:off x="-98256" y="1869383"/>
          <a:ext cx="655042" cy="458529"/>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rtl="1">
            <a:lnSpc>
              <a:spcPct val="90000"/>
            </a:lnSpc>
            <a:spcBef>
              <a:spcPct val="0"/>
            </a:spcBef>
            <a:spcAft>
              <a:spcPct val="35000"/>
            </a:spcAft>
          </a:pPr>
          <a:r>
            <a:rPr lang="fa-IR" sz="1300" kern="1200" dirty="0" smtClean="0"/>
            <a:t>4</a:t>
          </a:r>
          <a:endParaRPr lang="fa-IR" sz="1300" kern="1200" dirty="0"/>
        </a:p>
      </dsp:txBody>
      <dsp:txXfrm rot="-5400000">
        <a:off x="1" y="2000392"/>
        <a:ext cx="458529" cy="196513"/>
      </dsp:txXfrm>
    </dsp:sp>
    <dsp:sp modelId="{B3F9B001-AE20-4ED9-A93F-7051CD1A1450}">
      <dsp:nvSpPr>
        <dsp:cNvPr id="0" name=""/>
        <dsp:cNvSpPr/>
      </dsp:nvSpPr>
      <dsp:spPr>
        <a:xfrm rot="5400000">
          <a:off x="4588376" y="-2358719"/>
          <a:ext cx="425777" cy="8685470"/>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r" defTabSz="1022350" rtl="1">
            <a:lnSpc>
              <a:spcPct val="90000"/>
            </a:lnSpc>
            <a:spcBef>
              <a:spcPct val="0"/>
            </a:spcBef>
            <a:spcAft>
              <a:spcPct val="15000"/>
            </a:spcAft>
            <a:buChar char="••"/>
          </a:pPr>
          <a:r>
            <a:rPr lang="ar-SA" sz="2300" kern="1200" dirty="0" smtClean="0"/>
            <a:t>موسیقی مناسب مجالس شرابخوارگی، قمار و به طور كلی مجالس فسق و فجور و گناه</a:t>
          </a:r>
          <a:endParaRPr lang="fa-IR" sz="2300" kern="1200" dirty="0"/>
        </a:p>
      </dsp:txBody>
      <dsp:txXfrm rot="-5400000">
        <a:off x="458530" y="1791912"/>
        <a:ext cx="8664685" cy="384207"/>
      </dsp:txXfrm>
    </dsp:sp>
    <dsp:sp modelId="{F2999405-8C6C-49CB-A062-4BC259C48CDF}">
      <dsp:nvSpPr>
        <dsp:cNvPr id="0" name=""/>
        <dsp:cNvSpPr/>
      </dsp:nvSpPr>
      <dsp:spPr>
        <a:xfrm rot="5400000">
          <a:off x="-98256" y="2459166"/>
          <a:ext cx="655042" cy="458529"/>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rtl="1">
            <a:lnSpc>
              <a:spcPct val="90000"/>
            </a:lnSpc>
            <a:spcBef>
              <a:spcPct val="0"/>
            </a:spcBef>
            <a:spcAft>
              <a:spcPct val="35000"/>
            </a:spcAft>
          </a:pPr>
          <a:r>
            <a:rPr lang="fa-IR" sz="1300" kern="1200" dirty="0" smtClean="0"/>
            <a:t>5</a:t>
          </a:r>
          <a:endParaRPr lang="fa-IR" sz="1300" kern="1200" dirty="0"/>
        </a:p>
      </dsp:txBody>
      <dsp:txXfrm rot="-5400000">
        <a:off x="1" y="2590175"/>
        <a:ext cx="458529" cy="196513"/>
      </dsp:txXfrm>
    </dsp:sp>
    <dsp:sp modelId="{2373005C-9905-4B8A-A01D-DC53B5CDDC9A}">
      <dsp:nvSpPr>
        <dsp:cNvPr id="0" name=""/>
        <dsp:cNvSpPr/>
      </dsp:nvSpPr>
      <dsp:spPr>
        <a:xfrm rot="5400000">
          <a:off x="4588376" y="-1768936"/>
          <a:ext cx="425777" cy="8685470"/>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r" defTabSz="1022350" rtl="1">
            <a:lnSpc>
              <a:spcPct val="90000"/>
            </a:lnSpc>
            <a:spcBef>
              <a:spcPct val="0"/>
            </a:spcBef>
            <a:spcAft>
              <a:spcPct val="15000"/>
            </a:spcAft>
            <a:buChar char="••"/>
          </a:pPr>
          <a:r>
            <a:rPr lang="ar-SA" sz="2300" kern="1200" dirty="0" smtClean="0"/>
            <a:t>موسیقی لهوی ، لهو چیزی است كه موجب انحراف انسان از مسیر الهی </a:t>
          </a:r>
          <a:endParaRPr lang="fa-IR" sz="2300" kern="1200" dirty="0"/>
        </a:p>
      </dsp:txBody>
      <dsp:txXfrm rot="-5400000">
        <a:off x="458530" y="2381695"/>
        <a:ext cx="8664685" cy="384207"/>
      </dsp:txXfrm>
    </dsp:sp>
    <dsp:sp modelId="{A733877C-DA91-4E4E-B78B-33F61B0BBF4C}">
      <dsp:nvSpPr>
        <dsp:cNvPr id="0" name=""/>
        <dsp:cNvSpPr/>
      </dsp:nvSpPr>
      <dsp:spPr>
        <a:xfrm rot="5400000">
          <a:off x="-98256" y="3048948"/>
          <a:ext cx="655042" cy="458529"/>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rtl="1">
            <a:lnSpc>
              <a:spcPct val="90000"/>
            </a:lnSpc>
            <a:spcBef>
              <a:spcPct val="0"/>
            </a:spcBef>
            <a:spcAft>
              <a:spcPct val="35000"/>
            </a:spcAft>
          </a:pPr>
          <a:r>
            <a:rPr lang="fa-IR" sz="1300" kern="1200" dirty="0" smtClean="0"/>
            <a:t>6</a:t>
          </a:r>
          <a:endParaRPr lang="fa-IR" sz="1300" kern="1200" dirty="0"/>
        </a:p>
      </dsp:txBody>
      <dsp:txXfrm rot="-5400000">
        <a:off x="1" y="3179957"/>
        <a:ext cx="458529" cy="196513"/>
      </dsp:txXfrm>
    </dsp:sp>
    <dsp:sp modelId="{46129D8D-4475-4AD2-8A15-984443A999E5}">
      <dsp:nvSpPr>
        <dsp:cNvPr id="0" name=""/>
        <dsp:cNvSpPr/>
      </dsp:nvSpPr>
      <dsp:spPr>
        <a:xfrm rot="5400000">
          <a:off x="4588376" y="-1179153"/>
          <a:ext cx="425777" cy="8685470"/>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r" defTabSz="1022350" rtl="1">
            <a:lnSpc>
              <a:spcPct val="90000"/>
            </a:lnSpc>
            <a:spcBef>
              <a:spcPct val="0"/>
            </a:spcBef>
            <a:spcAft>
              <a:spcPct val="15000"/>
            </a:spcAft>
            <a:buChar char="••"/>
          </a:pPr>
          <a:r>
            <a:rPr lang="ar-SA" sz="2300" kern="1200" dirty="0" smtClean="0"/>
            <a:t>موسيقی كه موجب اشاعه فحشا شود </a:t>
          </a:r>
          <a:endParaRPr lang="fa-IR" sz="2300" kern="1200" dirty="0"/>
        </a:p>
      </dsp:txBody>
      <dsp:txXfrm rot="-5400000">
        <a:off x="458530" y="2971478"/>
        <a:ext cx="8664685" cy="384207"/>
      </dsp:txXfrm>
    </dsp:sp>
    <dsp:sp modelId="{D4816E7B-285E-48E7-80F8-03C9A7BB16BC}">
      <dsp:nvSpPr>
        <dsp:cNvPr id="0" name=""/>
        <dsp:cNvSpPr/>
      </dsp:nvSpPr>
      <dsp:spPr>
        <a:xfrm rot="5400000">
          <a:off x="-98256" y="3638731"/>
          <a:ext cx="655042" cy="458529"/>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rtl="1">
            <a:lnSpc>
              <a:spcPct val="90000"/>
            </a:lnSpc>
            <a:spcBef>
              <a:spcPct val="0"/>
            </a:spcBef>
            <a:spcAft>
              <a:spcPct val="35000"/>
            </a:spcAft>
          </a:pPr>
          <a:r>
            <a:rPr lang="fa-IR" sz="1300" kern="1200" dirty="0" smtClean="0"/>
            <a:t>7</a:t>
          </a:r>
          <a:endParaRPr lang="fa-IR" sz="1300" kern="1200" dirty="0"/>
        </a:p>
      </dsp:txBody>
      <dsp:txXfrm rot="-5400000">
        <a:off x="1" y="3769740"/>
        <a:ext cx="458529" cy="196513"/>
      </dsp:txXfrm>
    </dsp:sp>
    <dsp:sp modelId="{29B9400A-4686-4BE6-BFFB-6F4818FC9D8A}">
      <dsp:nvSpPr>
        <dsp:cNvPr id="0" name=""/>
        <dsp:cNvSpPr/>
      </dsp:nvSpPr>
      <dsp:spPr>
        <a:xfrm rot="5400000">
          <a:off x="4588376" y="-589371"/>
          <a:ext cx="425777" cy="8685470"/>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r" defTabSz="1022350" rtl="1">
            <a:lnSpc>
              <a:spcPct val="90000"/>
            </a:lnSpc>
            <a:spcBef>
              <a:spcPct val="0"/>
            </a:spcBef>
            <a:spcAft>
              <a:spcPct val="15000"/>
            </a:spcAft>
            <a:buChar char="••"/>
          </a:pPr>
          <a:r>
            <a:rPr lang="ar-SA" sz="2300" kern="1200" dirty="0" smtClean="0"/>
            <a:t>موسیقی كه محتوی و اشعار آن باطل و ناحق باشد</a:t>
          </a:r>
          <a:endParaRPr lang="fa-IR" sz="2300" kern="1200" dirty="0"/>
        </a:p>
      </dsp:txBody>
      <dsp:txXfrm rot="-5400000">
        <a:off x="458530" y="3561260"/>
        <a:ext cx="8664685" cy="384207"/>
      </dsp:txXfrm>
    </dsp:sp>
    <dsp:sp modelId="{65D44442-6EE9-4EC4-8B04-5249551701F0}">
      <dsp:nvSpPr>
        <dsp:cNvPr id="0" name=""/>
        <dsp:cNvSpPr/>
      </dsp:nvSpPr>
      <dsp:spPr>
        <a:xfrm rot="5400000">
          <a:off x="-98256" y="4228514"/>
          <a:ext cx="655042" cy="458529"/>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rtl="1">
            <a:lnSpc>
              <a:spcPct val="90000"/>
            </a:lnSpc>
            <a:spcBef>
              <a:spcPct val="0"/>
            </a:spcBef>
            <a:spcAft>
              <a:spcPct val="35000"/>
            </a:spcAft>
          </a:pPr>
          <a:r>
            <a:rPr lang="fa-IR" sz="1300" kern="1200" dirty="0" smtClean="0"/>
            <a:t>8</a:t>
          </a:r>
          <a:endParaRPr lang="fa-IR" sz="1300" kern="1200" dirty="0"/>
        </a:p>
      </dsp:txBody>
      <dsp:txXfrm rot="-5400000">
        <a:off x="1" y="4359523"/>
        <a:ext cx="458529" cy="196513"/>
      </dsp:txXfrm>
    </dsp:sp>
    <dsp:sp modelId="{64C2EE8F-A7AC-439E-9714-6FF50FD305E0}">
      <dsp:nvSpPr>
        <dsp:cNvPr id="0" name=""/>
        <dsp:cNvSpPr/>
      </dsp:nvSpPr>
      <dsp:spPr>
        <a:xfrm rot="5400000">
          <a:off x="4588376" y="411"/>
          <a:ext cx="425777" cy="8685470"/>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r" defTabSz="1022350" rtl="1">
            <a:lnSpc>
              <a:spcPct val="90000"/>
            </a:lnSpc>
            <a:spcBef>
              <a:spcPct val="0"/>
            </a:spcBef>
            <a:spcAft>
              <a:spcPct val="15000"/>
            </a:spcAft>
            <a:buChar char="••"/>
          </a:pPr>
          <a:r>
            <a:rPr lang="ar-SA" sz="2300" kern="1200" dirty="0" smtClean="0"/>
            <a:t>موسیقیی كه انسان را به بی حالی، سرخوردگی، واخوردگی</a:t>
          </a:r>
          <a:r>
            <a:rPr lang="fa-IR" sz="2300" kern="1200" dirty="0" smtClean="0"/>
            <a:t> </a:t>
          </a:r>
          <a:r>
            <a:rPr lang="ar-SA" sz="2300" kern="1200" dirty="0" smtClean="0"/>
            <a:t>و سرانجام خودكشي بكشاند</a:t>
          </a:r>
          <a:endParaRPr lang="fa-IR" sz="2300" kern="1200" dirty="0"/>
        </a:p>
      </dsp:txBody>
      <dsp:txXfrm rot="-5400000">
        <a:off x="458530" y="4151043"/>
        <a:ext cx="8664685" cy="384207"/>
      </dsp:txXfrm>
    </dsp:sp>
    <dsp:sp modelId="{DB9E8B63-F312-4717-873B-E9BC6C8F42B9}">
      <dsp:nvSpPr>
        <dsp:cNvPr id="0" name=""/>
        <dsp:cNvSpPr/>
      </dsp:nvSpPr>
      <dsp:spPr>
        <a:xfrm rot="5400000">
          <a:off x="-98256" y="4818296"/>
          <a:ext cx="655042" cy="458529"/>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rtl="1">
            <a:lnSpc>
              <a:spcPct val="90000"/>
            </a:lnSpc>
            <a:spcBef>
              <a:spcPct val="0"/>
            </a:spcBef>
            <a:spcAft>
              <a:spcPct val="35000"/>
            </a:spcAft>
          </a:pPr>
          <a:r>
            <a:rPr lang="fa-IR" sz="1300" kern="1200" dirty="0" smtClean="0"/>
            <a:t>9</a:t>
          </a:r>
          <a:endParaRPr lang="fa-IR" sz="1300" kern="1200" dirty="0"/>
        </a:p>
      </dsp:txBody>
      <dsp:txXfrm rot="-5400000">
        <a:off x="1" y="4949305"/>
        <a:ext cx="458529" cy="196513"/>
      </dsp:txXfrm>
    </dsp:sp>
    <dsp:sp modelId="{58C1346E-30D6-4A38-B6F1-6C09038864D3}">
      <dsp:nvSpPr>
        <dsp:cNvPr id="0" name=""/>
        <dsp:cNvSpPr/>
      </dsp:nvSpPr>
      <dsp:spPr>
        <a:xfrm rot="5400000">
          <a:off x="4588376" y="590194"/>
          <a:ext cx="425777" cy="8685470"/>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r" defTabSz="1022350" rtl="1">
            <a:lnSpc>
              <a:spcPct val="90000"/>
            </a:lnSpc>
            <a:spcBef>
              <a:spcPct val="0"/>
            </a:spcBef>
            <a:spcAft>
              <a:spcPct val="15000"/>
            </a:spcAft>
            <a:buChar char="••"/>
          </a:pPr>
          <a:r>
            <a:rPr lang="ar-SA" sz="2300" kern="1200" dirty="0" smtClean="0"/>
            <a:t>موسیقی به گونه ای باشد که انسان را ازحال طبیعی خارج وموجب زوال عقل گردد</a:t>
          </a:r>
          <a:endParaRPr lang="fa-IR" sz="2300" kern="1200" dirty="0"/>
        </a:p>
      </dsp:txBody>
      <dsp:txXfrm rot="-5400000">
        <a:off x="458530" y="4740826"/>
        <a:ext cx="8664685" cy="38420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E716B9-F4DF-40EA-8F92-22CD8D571630}">
      <dsp:nvSpPr>
        <dsp:cNvPr id="0" name=""/>
        <dsp:cNvSpPr/>
      </dsp:nvSpPr>
      <dsp:spPr>
        <a:xfrm>
          <a:off x="2292195" y="294187"/>
          <a:ext cx="3801808" cy="3801808"/>
        </a:xfrm>
        <a:prstGeom prst="pie">
          <a:avLst>
            <a:gd name="adj1" fmla="val 16200000"/>
            <a:gd name="adj2" fmla="val 180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600200" rtl="1">
            <a:lnSpc>
              <a:spcPct val="90000"/>
            </a:lnSpc>
            <a:spcBef>
              <a:spcPct val="0"/>
            </a:spcBef>
            <a:spcAft>
              <a:spcPct val="35000"/>
            </a:spcAft>
          </a:pPr>
          <a:r>
            <a:rPr lang="fa-IR" sz="3600" kern="1200" dirty="0" smtClean="0"/>
            <a:t>آهنگ</a:t>
          </a:r>
          <a:endParaRPr lang="fa-IR" sz="3600" kern="1200" dirty="0"/>
        </a:p>
      </dsp:txBody>
      <dsp:txXfrm>
        <a:off x="4295838" y="1099808"/>
        <a:ext cx="1357788" cy="1131490"/>
      </dsp:txXfrm>
    </dsp:sp>
    <dsp:sp modelId="{4D75FA44-0168-43D0-B26F-B3D5002A51F4}">
      <dsp:nvSpPr>
        <dsp:cNvPr id="0" name=""/>
        <dsp:cNvSpPr/>
      </dsp:nvSpPr>
      <dsp:spPr>
        <a:xfrm>
          <a:off x="2213895" y="429966"/>
          <a:ext cx="3801808" cy="3801808"/>
        </a:xfrm>
        <a:prstGeom prst="pie">
          <a:avLst>
            <a:gd name="adj1" fmla="val 1800000"/>
            <a:gd name="adj2" fmla="val 900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600200" rtl="1">
            <a:lnSpc>
              <a:spcPct val="90000"/>
            </a:lnSpc>
            <a:spcBef>
              <a:spcPct val="0"/>
            </a:spcBef>
            <a:spcAft>
              <a:spcPct val="35000"/>
            </a:spcAft>
          </a:pPr>
          <a:r>
            <a:rPr lang="fa-IR" sz="3600" kern="1200" dirty="0" smtClean="0"/>
            <a:t>شرايط آهنگ</a:t>
          </a:r>
          <a:endParaRPr lang="fa-IR" sz="3600" kern="1200" dirty="0"/>
        </a:p>
      </dsp:txBody>
      <dsp:txXfrm>
        <a:off x="3119088" y="2896615"/>
        <a:ext cx="2036682" cy="995711"/>
      </dsp:txXfrm>
    </dsp:sp>
    <dsp:sp modelId="{0DF2B577-65F1-47CA-AE34-AC3C5305D538}">
      <dsp:nvSpPr>
        <dsp:cNvPr id="0" name=""/>
        <dsp:cNvSpPr/>
      </dsp:nvSpPr>
      <dsp:spPr>
        <a:xfrm>
          <a:off x="2135596" y="294187"/>
          <a:ext cx="3801808" cy="3801808"/>
        </a:xfrm>
        <a:prstGeom prst="pie">
          <a:avLst>
            <a:gd name="adj1" fmla="val 9000000"/>
            <a:gd name="adj2" fmla="val 16200000"/>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600200" rtl="1">
            <a:lnSpc>
              <a:spcPct val="90000"/>
            </a:lnSpc>
            <a:spcBef>
              <a:spcPct val="0"/>
            </a:spcBef>
            <a:spcAft>
              <a:spcPct val="35000"/>
            </a:spcAft>
          </a:pPr>
          <a:r>
            <a:rPr lang="fa-IR" sz="3600" kern="1200" dirty="0" smtClean="0"/>
            <a:t>محتوي آهنگ</a:t>
          </a:r>
          <a:endParaRPr lang="fa-IR" sz="3600" kern="1200" dirty="0"/>
        </a:p>
      </dsp:txBody>
      <dsp:txXfrm>
        <a:off x="2575972" y="1099808"/>
        <a:ext cx="1357788" cy="1131490"/>
      </dsp:txXfrm>
    </dsp:sp>
    <dsp:sp modelId="{6BC896D8-81B1-46A8-8E96-0C2382CF1F2E}">
      <dsp:nvSpPr>
        <dsp:cNvPr id="0" name=""/>
        <dsp:cNvSpPr/>
      </dsp:nvSpPr>
      <dsp:spPr>
        <a:xfrm>
          <a:off x="2057158" y="58837"/>
          <a:ext cx="4272508" cy="4272508"/>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21F3FAB-7B9C-4E6C-98BF-F178B342EBEC}">
      <dsp:nvSpPr>
        <dsp:cNvPr id="0" name=""/>
        <dsp:cNvSpPr/>
      </dsp:nvSpPr>
      <dsp:spPr>
        <a:xfrm>
          <a:off x="1978545" y="194375"/>
          <a:ext cx="4272508" cy="4272508"/>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7D86742-53FE-4218-8C74-6DAB40B1E877}">
      <dsp:nvSpPr>
        <dsp:cNvPr id="0" name=""/>
        <dsp:cNvSpPr/>
      </dsp:nvSpPr>
      <dsp:spPr>
        <a:xfrm>
          <a:off x="1899932" y="58837"/>
          <a:ext cx="4272508" cy="4272508"/>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9.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Freeform 6"/>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fld id="{891D56FF-66D3-4A20-B049-0465C094889A}" type="datetimeFigureOut">
              <a:rPr lang="fa-IR"/>
              <a:pPr>
                <a:defRPr/>
              </a:pPr>
              <a:t>1433/12/18</a:t>
            </a:fld>
            <a:endParaRPr lang="fa-IR"/>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fa-IR"/>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96CFCE63-D3DC-4162-91DF-D4F636E72F12}" type="slidenum">
              <a:rPr lang="fa-IR"/>
              <a:pPr>
                <a:defRPr/>
              </a:pPr>
              <a:t>‹#›</a:t>
            </a:fld>
            <a:endParaRPr lang="fa-IR"/>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fld id="{93F85BC8-41B3-4BFE-B1F6-25C7FDFC96F1}" type="datetimeFigureOut">
              <a:rPr lang="fa-IR"/>
              <a:pPr>
                <a:defRPr/>
              </a:pPr>
              <a:t>1433/12/18</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pPr>
              <a:defRPr/>
            </a:pPr>
            <a:fld id="{4791292C-5007-4545-AD5B-FAEFA6A20924}" type="slidenum">
              <a:rPr lang="fa-IR"/>
              <a:pPr>
                <a:defRPr/>
              </a:pPr>
              <a:t>‹#›</a:t>
            </a:fld>
            <a:endParaRPr lang="fa-IR"/>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fontAlgn="auto">
              <a:spcBef>
                <a:spcPts val="0"/>
              </a:spcBef>
              <a:spcAft>
                <a:spcPts val="0"/>
              </a:spcAft>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fontAlgn="auto">
              <a:spcBef>
                <a:spcPts val="0"/>
              </a:spcBef>
              <a:spcAft>
                <a:spcPts val="0"/>
              </a:spcAft>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F571BCD1-CA6C-42AA-AF59-C4ADD9A229AC}" type="datetimeFigureOut">
              <a:rPr lang="fa-IR"/>
              <a:pPr>
                <a:defRPr/>
              </a:pPr>
              <a:t>1433/12/18</a:t>
            </a:fld>
            <a:endParaRPr lang="fa-IR"/>
          </a:p>
        </p:txBody>
      </p:sp>
      <p:sp>
        <p:nvSpPr>
          <p:cNvPr id="7" name="Footer Placeholder 4"/>
          <p:cNvSpPr>
            <a:spLocks noGrp="1"/>
          </p:cNvSpPr>
          <p:nvPr>
            <p:ph type="ftr" sz="quarter" idx="11"/>
          </p:nvPr>
        </p:nvSpPr>
        <p:spPr/>
        <p:txBody>
          <a:bodyPr/>
          <a:lstStyle>
            <a:lvl1pPr>
              <a:defRPr/>
            </a:lvl1pPr>
            <a:extLst/>
          </a:lstStyle>
          <a:p>
            <a:pPr>
              <a:defRPr/>
            </a:pPr>
            <a:endParaRPr lang="fa-IR"/>
          </a:p>
        </p:txBody>
      </p:sp>
      <p:sp>
        <p:nvSpPr>
          <p:cNvPr id="8" name="Slide Number Placeholder 5"/>
          <p:cNvSpPr>
            <a:spLocks noGrp="1"/>
          </p:cNvSpPr>
          <p:nvPr>
            <p:ph type="sldNum" sz="quarter" idx="12"/>
          </p:nvPr>
        </p:nvSpPr>
        <p:spPr/>
        <p:txBody>
          <a:bodyPr/>
          <a:lstStyle>
            <a:lvl1pPr>
              <a:defRPr/>
            </a:lvl1pPr>
            <a:extLst/>
          </a:lstStyle>
          <a:p>
            <a:pPr>
              <a:defRPr/>
            </a:pPr>
            <a:fld id="{C574F8AB-B752-4FBC-827A-4C54561E84C0}" type="slidenum">
              <a:rPr lang="fa-IR"/>
              <a:pPr>
                <a:defRPr/>
              </a:pPr>
              <a:t>‹#›</a:t>
            </a:fld>
            <a:endParaRPr lang="fa-I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fld id="{1C1F0551-BE90-4C78-AA1A-C10EC05D30A9}" type="datetimeFigureOut">
              <a:rPr lang="fa-IR"/>
              <a:pPr>
                <a:defRPr/>
              </a:pPr>
              <a:t>1433/12/18</a:t>
            </a:fld>
            <a:endParaRPr lang="fa-IR"/>
          </a:p>
        </p:txBody>
      </p:sp>
      <p:sp>
        <p:nvSpPr>
          <p:cNvPr id="6" name="Footer Placeholder 5"/>
          <p:cNvSpPr>
            <a:spLocks noGrp="1"/>
          </p:cNvSpPr>
          <p:nvPr>
            <p:ph type="ftr" sz="quarter" idx="11"/>
          </p:nvPr>
        </p:nvSpPr>
        <p:spPr/>
        <p:txBody>
          <a:bodyPr/>
          <a:lstStyle>
            <a:lvl1pPr>
              <a:defRPr/>
            </a:lvl1pPr>
            <a:extLst/>
          </a:lstStyle>
          <a:p>
            <a:pPr>
              <a:defRPr/>
            </a:pPr>
            <a:endParaRPr lang="fa-IR"/>
          </a:p>
        </p:txBody>
      </p:sp>
      <p:sp>
        <p:nvSpPr>
          <p:cNvPr id="7" name="Slide Number Placeholder 6"/>
          <p:cNvSpPr>
            <a:spLocks noGrp="1"/>
          </p:cNvSpPr>
          <p:nvPr>
            <p:ph type="sldNum" sz="quarter" idx="12"/>
          </p:nvPr>
        </p:nvSpPr>
        <p:spPr/>
        <p:txBody>
          <a:bodyPr/>
          <a:lstStyle>
            <a:lvl1pPr>
              <a:defRPr/>
            </a:lvl1pPr>
            <a:extLst/>
          </a:lstStyle>
          <a:p>
            <a:pPr>
              <a:defRPr/>
            </a:pPr>
            <a:fld id="{EAB4CEFD-B676-4D4F-A5A1-9448F3123986}" type="slidenum">
              <a:rPr lang="fa-IR"/>
              <a:pPr>
                <a:defRPr/>
              </a:pPr>
              <a:t>‹#›</a:t>
            </a:fld>
            <a:endParaRPr lang="fa-I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CF5E41BF-D34E-4501-B28F-6454D06469E8}" type="datetimeFigureOut">
              <a:rPr lang="fa-IR"/>
              <a:pPr>
                <a:defRPr/>
              </a:pPr>
              <a:t>1433/12/18</a:t>
            </a:fld>
            <a:endParaRPr lang="fa-IR"/>
          </a:p>
        </p:txBody>
      </p:sp>
      <p:sp>
        <p:nvSpPr>
          <p:cNvPr id="8" name="Footer Placeholder 7"/>
          <p:cNvSpPr>
            <a:spLocks noGrp="1"/>
          </p:cNvSpPr>
          <p:nvPr>
            <p:ph type="ftr" sz="quarter" idx="11"/>
          </p:nvPr>
        </p:nvSpPr>
        <p:spPr/>
        <p:txBody>
          <a:bodyPr/>
          <a:lstStyle>
            <a:lvl1pPr>
              <a:defRPr/>
            </a:lvl1pPr>
            <a:extLst/>
          </a:lstStyle>
          <a:p>
            <a:pPr>
              <a:defRPr/>
            </a:pPr>
            <a:endParaRPr lang="fa-IR"/>
          </a:p>
        </p:txBody>
      </p:sp>
      <p:sp>
        <p:nvSpPr>
          <p:cNvPr id="9" name="Slide Number Placeholder 8"/>
          <p:cNvSpPr>
            <a:spLocks noGrp="1"/>
          </p:cNvSpPr>
          <p:nvPr>
            <p:ph type="sldNum" sz="quarter" idx="12"/>
          </p:nvPr>
        </p:nvSpPr>
        <p:spPr/>
        <p:txBody>
          <a:bodyPr/>
          <a:lstStyle>
            <a:lvl1pPr>
              <a:defRPr/>
            </a:lvl1pPr>
            <a:extLst/>
          </a:lstStyle>
          <a:p>
            <a:pPr>
              <a:defRPr/>
            </a:pPr>
            <a:fld id="{A7AF5467-3D96-4C55-B119-65B5FFD04271}" type="slidenum">
              <a:rPr lang="fa-IR"/>
              <a:pPr>
                <a:defRPr/>
              </a:pPr>
              <a:t>‹#›</a:t>
            </a:fld>
            <a:endParaRPr lang="fa-IR"/>
          </a:p>
        </p:txBody>
      </p:sp>
    </p:spTree>
  </p:cSld>
  <p:clrMapOvr>
    <a:overrideClrMapping bg1="lt1" tx1="dk1" bg2="lt2" tx2="dk2" accent1="accent1" accent2="accent2" accent3="accent3" accent4="accent4" accent5="accent5" accent6="accent6" hlink="hlink" folHlink="folHlink"/>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fld id="{6771F358-F0DA-43D7-B3F8-B005C67F763E}" type="datetimeFigureOut">
              <a:rPr lang="fa-IR"/>
              <a:pPr>
                <a:defRPr/>
              </a:pPr>
              <a:t>1433/12/18</a:t>
            </a:fld>
            <a:endParaRPr lang="fa-IR"/>
          </a:p>
        </p:txBody>
      </p:sp>
      <p:sp>
        <p:nvSpPr>
          <p:cNvPr id="4" name="Footer Placeholder 3"/>
          <p:cNvSpPr>
            <a:spLocks noGrp="1"/>
          </p:cNvSpPr>
          <p:nvPr>
            <p:ph type="ftr" sz="quarter" idx="11"/>
          </p:nvPr>
        </p:nvSpPr>
        <p:spPr/>
        <p:txBody>
          <a:bodyPr/>
          <a:lstStyle>
            <a:lvl1pPr>
              <a:defRPr/>
            </a:lvl1pPr>
            <a:extLst/>
          </a:lstStyle>
          <a:p>
            <a:pPr>
              <a:defRPr/>
            </a:pPr>
            <a:endParaRPr lang="fa-IR"/>
          </a:p>
        </p:txBody>
      </p:sp>
      <p:sp>
        <p:nvSpPr>
          <p:cNvPr id="5" name="Slide Number Placeholder 4"/>
          <p:cNvSpPr>
            <a:spLocks noGrp="1"/>
          </p:cNvSpPr>
          <p:nvPr>
            <p:ph type="sldNum" sz="quarter" idx="12"/>
          </p:nvPr>
        </p:nvSpPr>
        <p:spPr/>
        <p:txBody>
          <a:bodyPr/>
          <a:lstStyle>
            <a:lvl1pPr>
              <a:defRPr/>
            </a:lvl1pPr>
            <a:extLst/>
          </a:lstStyle>
          <a:p>
            <a:pPr>
              <a:defRPr/>
            </a:pPr>
            <a:fld id="{4F1DFE0E-E421-43AC-92FE-7962C087E9BE}" type="slidenum">
              <a:rPr lang="fa-IR"/>
              <a:pPr>
                <a:defRPr/>
              </a:pPr>
              <a:t>‹#›</a:t>
            </a:fld>
            <a:endParaRPr lang="fa-I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B04E9C63-7FA4-41F8-BE3C-3475891AB95A}" type="datetimeFigureOut">
              <a:rPr lang="fa-IR"/>
              <a:pPr>
                <a:defRPr/>
              </a:pPr>
              <a:t>1433/12/18</a:t>
            </a:fld>
            <a:endParaRPr lang="fa-IR"/>
          </a:p>
        </p:txBody>
      </p:sp>
      <p:sp>
        <p:nvSpPr>
          <p:cNvPr id="3" name="Footer Placeholder 21"/>
          <p:cNvSpPr>
            <a:spLocks noGrp="1"/>
          </p:cNvSpPr>
          <p:nvPr>
            <p:ph type="ftr" sz="quarter" idx="11"/>
          </p:nvPr>
        </p:nvSpPr>
        <p:spPr/>
        <p:txBody>
          <a:bodyPr/>
          <a:lstStyle>
            <a:lvl1pPr>
              <a:defRPr/>
            </a:lvl1pPr>
          </a:lstStyle>
          <a:p>
            <a:pPr>
              <a:defRPr/>
            </a:pPr>
            <a:endParaRPr lang="fa-IR"/>
          </a:p>
        </p:txBody>
      </p:sp>
      <p:sp>
        <p:nvSpPr>
          <p:cNvPr id="4" name="Slide Number Placeholder 17"/>
          <p:cNvSpPr>
            <a:spLocks noGrp="1"/>
          </p:cNvSpPr>
          <p:nvPr>
            <p:ph type="sldNum" sz="quarter" idx="12"/>
          </p:nvPr>
        </p:nvSpPr>
        <p:spPr/>
        <p:txBody>
          <a:bodyPr/>
          <a:lstStyle>
            <a:lvl1pPr>
              <a:defRPr/>
            </a:lvl1pPr>
          </a:lstStyle>
          <a:p>
            <a:pPr>
              <a:defRPr/>
            </a:pPr>
            <a:fld id="{849057ED-132E-44F5-9038-9098038D1C46}" type="slidenum">
              <a:rPr lang="fa-IR"/>
              <a:pPr>
                <a:defRPr/>
              </a:pPr>
              <a:t>‹#›</a:t>
            </a:fld>
            <a:endParaRPr lang="fa-IR"/>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DBA1C70C-E2A2-41EF-95DF-4B238F28902A}" type="datetimeFigureOut">
              <a:rPr lang="fa-IR"/>
              <a:pPr>
                <a:defRPr/>
              </a:pPr>
              <a:t>1433/12/18</a:t>
            </a:fld>
            <a:endParaRPr lang="fa-IR"/>
          </a:p>
        </p:txBody>
      </p:sp>
      <p:sp>
        <p:nvSpPr>
          <p:cNvPr id="6" name="Footer Placeholder 5"/>
          <p:cNvSpPr>
            <a:spLocks noGrp="1"/>
          </p:cNvSpPr>
          <p:nvPr>
            <p:ph type="ftr" sz="quarter" idx="11"/>
          </p:nvPr>
        </p:nvSpPr>
        <p:spPr/>
        <p:txBody>
          <a:bodyPr/>
          <a:lstStyle>
            <a:lvl1pPr>
              <a:defRPr/>
            </a:lvl1pPr>
            <a:extLst/>
          </a:lstStyle>
          <a:p>
            <a:pPr>
              <a:defRPr/>
            </a:pPr>
            <a:endParaRPr lang="fa-IR"/>
          </a:p>
        </p:txBody>
      </p:sp>
      <p:sp>
        <p:nvSpPr>
          <p:cNvPr id="7" name="Slide Number Placeholder 6"/>
          <p:cNvSpPr>
            <a:spLocks noGrp="1"/>
          </p:cNvSpPr>
          <p:nvPr>
            <p:ph type="sldNum" sz="quarter" idx="12"/>
          </p:nvPr>
        </p:nvSpPr>
        <p:spPr/>
        <p:txBody>
          <a:bodyPr/>
          <a:lstStyle>
            <a:lvl1pPr>
              <a:defRPr/>
            </a:lvl1pPr>
            <a:extLst/>
          </a:lstStyle>
          <a:p>
            <a:pPr>
              <a:defRPr/>
            </a:pPr>
            <a:fld id="{B5DB77AE-A4D1-47C9-A64D-830EDEE443BC}" type="slidenum">
              <a:rPr lang="fa-IR"/>
              <a:pPr>
                <a:defRPr/>
              </a:pPr>
              <a:t>‹#›</a:t>
            </a:fld>
            <a:endParaRPr lang="fa-IR"/>
          </a:p>
        </p:txBody>
      </p:sp>
    </p:spTree>
  </p:cSld>
  <p:clrMapOvr>
    <a:overrideClrMapping bg1="lt1" tx1="dk1" bg2="lt2" tx2="dk2" accent1="accent1" accent2="accent2" accent3="accent3" accent4="accent4" accent5="accent5" accent6="accent6" hlink="hlink" folHlink="folHlink"/>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6" name="Freeform 5"/>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Right Triangle 6"/>
          <p:cNvSpPr>
            <a:spLocks/>
          </p:cNvSpPr>
          <p:nvPr/>
        </p:nvSpPr>
        <p:spPr bwMode="auto">
          <a:xfrm>
            <a:off x="-6042" y="5791253"/>
            <a:ext cx="3402314"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fontAlgn="auto">
              <a:spcBef>
                <a:spcPts val="0"/>
              </a:spcBef>
              <a:spcAft>
                <a:spcPts val="0"/>
              </a:spcAft>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fontAlgn="auto">
              <a:spcBef>
                <a:spcPts val="0"/>
              </a:spcBef>
              <a:spcAft>
                <a:spcPts val="0"/>
              </a:spcAft>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fld id="{E8E232B5-C7C2-4C10-A4D6-4B6921CB67D1}" type="datetimeFigureOut">
              <a:rPr lang="fa-IR"/>
              <a:pPr>
                <a:defRPr/>
              </a:pPr>
              <a:t>1433/12/18</a:t>
            </a:fld>
            <a:endParaRPr lang="fa-IR"/>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fa-IR"/>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5D5C7213-9FB1-40E6-8658-446416BBF008}" type="slidenum">
              <a:rPr lang="fa-IR"/>
              <a:pPr>
                <a:defRPr/>
              </a:pPr>
              <a:t>‹#›</a:t>
            </a:fld>
            <a:endParaRPr lang="fa-I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64B4339E-C2E6-4455-A74E-2EEF0F1FBD64}" type="datetimeFigureOut">
              <a:rPr lang="fa-IR"/>
              <a:pPr>
                <a:defRPr/>
              </a:pPr>
              <a:t>1433/12/18</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pPr>
              <a:defRPr/>
            </a:pPr>
            <a:fld id="{CB6D68F1-6C02-4814-BCB4-E2D16FF2F168}" type="slidenum">
              <a:rPr lang="fa-IR"/>
              <a:pPr>
                <a:defRPr/>
              </a:pPr>
              <a:t>‹#›</a:t>
            </a:fld>
            <a:endParaRPr lang="fa-IR"/>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3B16D3DB-2A97-4415-ADAA-4DF33F1DA69C}" type="datetimeFigureOut">
              <a:rPr lang="fa-IR"/>
              <a:pPr>
                <a:defRPr/>
              </a:pPr>
              <a:t>1433/12/18</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pPr>
              <a:defRPr/>
            </a:pPr>
            <a:fld id="{D5AA8851-F9E5-42C9-BBEB-09D8334003E0}" type="slidenum">
              <a:rPr lang="fa-IR"/>
              <a:pPr>
                <a:defRPr/>
              </a:pPr>
              <a:t>‹#›</a:t>
            </a:fld>
            <a:endParaRPr lang="fa-IR"/>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2" name="Freeform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cs typeface="+mn-cs"/>
              </a:defRPr>
            </a:lvl1pPr>
            <a:extLst/>
          </a:lstStyle>
          <a:p>
            <a:pPr>
              <a:defRPr/>
            </a:pPr>
            <a:fld id="{7EB07CE0-2FF0-4114-8F4B-C174930E73F0}" type="datetimeFigureOut">
              <a:rPr lang="fa-IR"/>
              <a:pPr>
                <a:defRPr/>
              </a:pPr>
              <a:t>1433/12/18</a:t>
            </a:fld>
            <a:endParaRPr lang="fa-IR"/>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fa-IR"/>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cs typeface="+mn-cs"/>
              </a:defRPr>
            </a:lvl1pPr>
            <a:extLst/>
          </a:lstStyle>
          <a:p>
            <a:pPr>
              <a:defRPr/>
            </a:pPr>
            <a:fld id="{EE933AE2-455B-4D30-8EB4-A9CAF6A4993E}" type="slidenum">
              <a:rPr lang="fa-IR"/>
              <a:pPr>
                <a:defRPr/>
              </a:pPr>
              <a:t>‹#›</a:t>
            </a:fld>
            <a:endParaRPr lang="fa-IR"/>
          </a:p>
        </p:txBody>
      </p:sp>
    </p:spTree>
  </p:cSld>
  <p:clrMap bg1="lt1" tx1="dk1" bg2="lt2" tx2="dk2" accent1="accent1" accent2="accent2" accent3="accent3" accent4="accent4" accent5="accent5" accent6="accent6" hlink="hlink" folHlink="folHlink"/>
  <p:sldLayoutIdLst>
    <p:sldLayoutId id="2147483791" r:id="rId1"/>
    <p:sldLayoutId id="2147483787" r:id="rId2"/>
    <p:sldLayoutId id="2147483792" r:id="rId3"/>
    <p:sldLayoutId id="2147483793" r:id="rId4"/>
    <p:sldLayoutId id="2147483794" r:id="rId5"/>
    <p:sldLayoutId id="2147483795" r:id="rId6"/>
    <p:sldLayoutId id="2147483788" r:id="rId7"/>
    <p:sldLayoutId id="2147483796" r:id="rId8"/>
    <p:sldLayoutId id="2147483797" r:id="rId9"/>
    <p:sldLayoutId id="2147483789" r:id="rId10"/>
    <p:sldLayoutId id="2147483790" r:id="rId11"/>
  </p:sldLayoutIdLst>
  <p:transition>
    <p:fade thruBlk="1"/>
  </p:transition>
  <p:txStyles>
    <p:titleStyle>
      <a:lvl1pPr algn="l" rtl="1"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1" eaLnBrk="0" fontAlgn="base" hangingPunct="0">
        <a:spcBef>
          <a:spcPct val="0"/>
        </a:spcBef>
        <a:spcAft>
          <a:spcPct val="0"/>
        </a:spcAft>
        <a:defRPr sz="4100" b="1">
          <a:solidFill>
            <a:schemeClr val="tx2"/>
          </a:solidFill>
          <a:latin typeface="Lucida Sans Unicode" pitchFamily="34" charset="0"/>
          <a:cs typeface="Arial" pitchFamily="34" charset="0"/>
        </a:defRPr>
      </a:lvl2pPr>
      <a:lvl3pPr algn="l" rtl="1" eaLnBrk="0" fontAlgn="base" hangingPunct="0">
        <a:spcBef>
          <a:spcPct val="0"/>
        </a:spcBef>
        <a:spcAft>
          <a:spcPct val="0"/>
        </a:spcAft>
        <a:defRPr sz="4100" b="1">
          <a:solidFill>
            <a:schemeClr val="tx2"/>
          </a:solidFill>
          <a:latin typeface="Lucida Sans Unicode" pitchFamily="34" charset="0"/>
          <a:cs typeface="Arial" pitchFamily="34" charset="0"/>
        </a:defRPr>
      </a:lvl3pPr>
      <a:lvl4pPr algn="l" rtl="1" eaLnBrk="0" fontAlgn="base" hangingPunct="0">
        <a:spcBef>
          <a:spcPct val="0"/>
        </a:spcBef>
        <a:spcAft>
          <a:spcPct val="0"/>
        </a:spcAft>
        <a:defRPr sz="4100" b="1">
          <a:solidFill>
            <a:schemeClr val="tx2"/>
          </a:solidFill>
          <a:latin typeface="Lucida Sans Unicode" pitchFamily="34" charset="0"/>
          <a:cs typeface="Arial" pitchFamily="34" charset="0"/>
        </a:defRPr>
      </a:lvl4pPr>
      <a:lvl5pPr algn="l" rtl="1" eaLnBrk="0" fontAlgn="base" hangingPunct="0">
        <a:spcBef>
          <a:spcPct val="0"/>
        </a:spcBef>
        <a:spcAft>
          <a:spcPct val="0"/>
        </a:spcAft>
        <a:defRPr sz="4100" b="1">
          <a:solidFill>
            <a:schemeClr val="tx2"/>
          </a:solidFill>
          <a:latin typeface="Lucida Sans Unicode" pitchFamily="34" charset="0"/>
          <a:cs typeface="Arial" pitchFamily="34" charset="0"/>
        </a:defRPr>
      </a:lvl5pPr>
      <a:lvl6pPr marL="457200" algn="l" rtl="1" fontAlgn="base">
        <a:spcBef>
          <a:spcPct val="0"/>
        </a:spcBef>
        <a:spcAft>
          <a:spcPct val="0"/>
        </a:spcAft>
        <a:defRPr sz="4100" b="1">
          <a:solidFill>
            <a:schemeClr val="tx2"/>
          </a:solidFill>
          <a:latin typeface="Lucida Sans Unicode" pitchFamily="34" charset="0"/>
          <a:cs typeface="Arial" pitchFamily="34" charset="0"/>
        </a:defRPr>
      </a:lvl6pPr>
      <a:lvl7pPr marL="914400" algn="l" rtl="1" fontAlgn="base">
        <a:spcBef>
          <a:spcPct val="0"/>
        </a:spcBef>
        <a:spcAft>
          <a:spcPct val="0"/>
        </a:spcAft>
        <a:defRPr sz="4100" b="1">
          <a:solidFill>
            <a:schemeClr val="tx2"/>
          </a:solidFill>
          <a:latin typeface="Lucida Sans Unicode" pitchFamily="34" charset="0"/>
          <a:cs typeface="Arial" pitchFamily="34" charset="0"/>
        </a:defRPr>
      </a:lvl7pPr>
      <a:lvl8pPr marL="1371600" algn="l" rtl="1" fontAlgn="base">
        <a:spcBef>
          <a:spcPct val="0"/>
        </a:spcBef>
        <a:spcAft>
          <a:spcPct val="0"/>
        </a:spcAft>
        <a:defRPr sz="4100" b="1">
          <a:solidFill>
            <a:schemeClr val="tx2"/>
          </a:solidFill>
          <a:latin typeface="Lucida Sans Unicode" pitchFamily="34" charset="0"/>
          <a:cs typeface="Arial" pitchFamily="34" charset="0"/>
        </a:defRPr>
      </a:lvl8pPr>
      <a:lvl9pPr marL="1828800" algn="l" rtl="1" fontAlgn="base">
        <a:spcBef>
          <a:spcPct val="0"/>
        </a:spcBef>
        <a:spcAft>
          <a:spcPct val="0"/>
        </a:spcAft>
        <a:defRPr sz="4100" b="1">
          <a:solidFill>
            <a:schemeClr val="tx2"/>
          </a:solidFill>
          <a:latin typeface="Lucida Sans Unicode" pitchFamily="34" charset="0"/>
          <a:cs typeface="Arial" pitchFamily="34" charset="0"/>
        </a:defRPr>
      </a:lvl9pPr>
      <a:extLst/>
    </p:titleStyle>
    <p:bodyStyle>
      <a:lvl1pPr marL="365125" indent="-255588" algn="r" rtl="1"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r" rtl="1"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r" rtl="1"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r" rtl="1"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r" rtl="1"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11560" y="260649"/>
            <a:ext cx="7846640" cy="3321714"/>
          </a:xfrm>
        </p:spPr>
        <p:txBody>
          <a:bodyPr>
            <a:normAutofit fontScale="90000"/>
          </a:bodyPr>
          <a:lstStyle/>
          <a:p>
            <a:pPr algn="ctr"/>
            <a:r>
              <a:rPr lang="fa-IR" dirty="0" smtClean="0"/>
              <a:t>چیستی موسیقی و تاریخ  موسیقی</a:t>
            </a:r>
            <a:br>
              <a:rPr lang="fa-IR" dirty="0" smtClean="0"/>
            </a:br>
            <a:r>
              <a:rPr lang="fa-IR" dirty="0" smtClean="0"/>
              <a:t>موسیقی در اسلام و احکام اسلامی</a:t>
            </a:r>
            <a:br>
              <a:rPr lang="fa-IR" dirty="0" smtClean="0"/>
            </a:br>
            <a:r>
              <a:rPr lang="fa-IR" dirty="0"/>
              <a:t>آ</a:t>
            </a:r>
            <a:r>
              <a:rPr lang="fa-IR" dirty="0" smtClean="0"/>
              <a:t>ثار </a:t>
            </a:r>
            <a:r>
              <a:rPr lang="fa-IR" dirty="0" smtClean="0"/>
              <a:t>روانشناختی موسیقی</a:t>
            </a:r>
            <a:br>
              <a:rPr lang="fa-IR" dirty="0" smtClean="0"/>
            </a:br>
            <a:r>
              <a:rPr lang="fa-IR" dirty="0" smtClean="0"/>
              <a:t>جریان شناسی موسیقی</a:t>
            </a:r>
            <a:br>
              <a:rPr lang="fa-IR" dirty="0" smtClean="0"/>
            </a:br>
            <a:endParaRPr lang="en-US" dirty="0"/>
          </a:p>
        </p:txBody>
      </p:sp>
      <p:sp>
        <p:nvSpPr>
          <p:cNvPr id="6" name="Subtitle 5"/>
          <p:cNvSpPr>
            <a:spLocks noGrp="1"/>
          </p:cNvSpPr>
          <p:nvPr>
            <p:ph type="subTitle" idx="1"/>
          </p:nvPr>
        </p:nvSpPr>
        <p:spPr/>
        <p:txBody>
          <a:bodyPr/>
          <a:lstStyle/>
          <a:p>
            <a:pPr algn="ctr"/>
            <a:r>
              <a:rPr lang="fa-IR" dirty="0" smtClean="0"/>
              <a:t>تهیه کننده :</a:t>
            </a:r>
          </a:p>
          <a:p>
            <a:pPr algn="ctr"/>
            <a:r>
              <a:rPr lang="fa-IR" dirty="0" smtClean="0"/>
              <a:t>اصغر رکوفیان</a:t>
            </a:r>
          </a:p>
          <a:p>
            <a:pPr algn="ctr"/>
            <a:endParaRPr lang="en-US" dirty="0"/>
          </a:p>
        </p:txBody>
      </p:sp>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32656"/>
            <a:ext cx="7772400" cy="1829761"/>
          </a:xfrm>
        </p:spPr>
        <p:txBody>
          <a:bodyPr>
            <a:noAutofit/>
          </a:bodyPr>
          <a:lstStyle/>
          <a:p>
            <a:pPr algn="ctr" eaLnBrk="1" fontAlgn="auto" hangingPunct="1">
              <a:spcAft>
                <a:spcPts val="0"/>
              </a:spcAft>
              <a:defRPr/>
            </a:pPr>
            <a:r>
              <a:rPr lang="fa-IR" sz="6000" dirty="0" smtClean="0"/>
              <a:t>فصل اول</a:t>
            </a:r>
            <a:endParaRPr lang="fa-IR" sz="6000" dirty="0"/>
          </a:p>
        </p:txBody>
      </p:sp>
      <p:sp>
        <p:nvSpPr>
          <p:cNvPr id="9219" name="Subtitle 2"/>
          <p:cNvSpPr>
            <a:spLocks noGrp="1"/>
          </p:cNvSpPr>
          <p:nvPr>
            <p:ph type="subTitle" idx="1"/>
          </p:nvPr>
        </p:nvSpPr>
        <p:spPr>
          <a:xfrm>
            <a:off x="685800" y="2708275"/>
            <a:ext cx="7772400" cy="2103438"/>
          </a:xfrm>
        </p:spPr>
        <p:txBody>
          <a:bodyPr/>
          <a:lstStyle/>
          <a:p>
            <a:pPr marR="0" algn="ctr" eaLnBrk="1" hangingPunct="1"/>
            <a:r>
              <a:rPr lang="fa-IR" sz="6600" dirty="0" smtClean="0"/>
              <a:t>چیستی موسیقی و تاریخ موسیقی</a:t>
            </a:r>
          </a:p>
        </p:txBody>
      </p:sp>
    </p:spTree>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ar-SA" dirty="0" smtClean="0"/>
              <a:t>هنر برخاسته از فطرت زیبایی دوستی انسانهاست. در انسان گرایشی به جمال و زیبایی وجود دارد؛ چه به معنی زیبایی دوستی و چه به معنی زیبایی آفرینی كه نامش «هنر» است </a:t>
            </a:r>
            <a:r>
              <a:rPr lang="fa-IR" dirty="0" smtClean="0"/>
              <a:t>.</a:t>
            </a:r>
          </a:p>
          <a:p>
            <a:pPr>
              <a:buNone/>
            </a:pPr>
            <a:r>
              <a:rPr lang="ar-SA" dirty="0" smtClean="0"/>
              <a:t>هنر تركيبي از خلاقيت، ابتكار، احساس، انديشه پديده‌اي جهاني و بشري است و توانمند ارتباط با همه انسانها از هر قوم و ملت میباشد در عصر حاضر آثار هنري هر ملتي مانند شعر، موسيقي، نقاشي، خوشنويسي، مجسمه سازي، معماري، گرافيك، سينما، تئاتر و.... نشان دهنده ميزان رشد و چگونگي فرهنگ و تمدن آن ملت به شمار مي‌رود.</a:t>
            </a:r>
            <a:endParaRPr lang="fa-IR" dirty="0" smtClean="0"/>
          </a:p>
          <a:p>
            <a:pPr>
              <a:buNone/>
            </a:pPr>
            <a:endParaRPr lang="en-US" dirty="0"/>
          </a:p>
        </p:txBody>
      </p:sp>
      <p:sp>
        <p:nvSpPr>
          <p:cNvPr id="3" name="Title 2"/>
          <p:cNvSpPr>
            <a:spLocks noGrp="1"/>
          </p:cNvSpPr>
          <p:nvPr>
            <p:ph type="title"/>
          </p:nvPr>
        </p:nvSpPr>
        <p:spPr/>
        <p:txBody>
          <a:bodyPr>
            <a:normAutofit fontScale="90000"/>
          </a:bodyPr>
          <a:lstStyle/>
          <a:p>
            <a:pPr algn="ctr"/>
            <a:r>
              <a:rPr lang="ar-SA" dirty="0" smtClean="0"/>
              <a:t>چيستي هنر </a:t>
            </a:r>
            <a:r>
              <a:rPr lang="en-US" dirty="0" smtClean="0"/>
              <a:t/>
            </a:r>
            <a:br>
              <a:rPr lang="en-US" dirty="0" smtClean="0"/>
            </a:br>
            <a:endParaRPr lang="en-US" dirty="0"/>
          </a:p>
        </p:txBody>
      </p:sp>
    </p:spTree>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8" y="1481138"/>
            <a:ext cx="8003232" cy="5188222"/>
          </a:xfrm>
        </p:spPr>
        <p:txBody>
          <a:bodyPr/>
          <a:lstStyle/>
          <a:p>
            <a:pPr>
              <a:buNone/>
            </a:pPr>
            <a:r>
              <a:rPr lang="ar-SA" dirty="0" smtClean="0"/>
              <a:t>در تعريف هنر ديدگاه‌هاي گوناگون مطرح شده است</a:t>
            </a:r>
            <a:r>
              <a:rPr lang="fa-IR" dirty="0" smtClean="0"/>
              <a:t>،</a:t>
            </a:r>
          </a:p>
          <a:p>
            <a:pPr>
              <a:buNone/>
            </a:pPr>
            <a:r>
              <a:rPr lang="ar-SA" dirty="0" smtClean="0"/>
              <a:t> افلاطون زيبايي را حقيقتي از عالم بالا مي‌داند</a:t>
            </a:r>
            <a:r>
              <a:rPr lang="fa-IR" dirty="0" smtClean="0"/>
              <a:t>.</a:t>
            </a:r>
          </a:p>
          <a:p>
            <a:pPr>
              <a:buNone/>
            </a:pPr>
            <a:r>
              <a:rPr lang="ar-SA" dirty="0" smtClean="0"/>
              <a:t>تولستوي هنر را سرايت دادن و اشاعه عاطفه مي‌داند</a:t>
            </a:r>
            <a:r>
              <a:rPr lang="fa-IR" dirty="0" smtClean="0"/>
              <a:t> .</a:t>
            </a:r>
          </a:p>
          <a:p>
            <a:pPr>
              <a:buNone/>
            </a:pPr>
            <a:r>
              <a:rPr lang="ar-SA" dirty="0" smtClean="0"/>
              <a:t>بعضي آنرا خلق زيبايي دانسته‌اند</a:t>
            </a:r>
            <a:r>
              <a:rPr lang="fa-IR" dirty="0" smtClean="0"/>
              <a:t> ،</a:t>
            </a:r>
            <a:r>
              <a:rPr lang="ar-SA" dirty="0" smtClean="0"/>
              <a:t>كه تعريف مشترك و در عين حال جامع مي‌توان گفت </a:t>
            </a:r>
            <a:r>
              <a:rPr lang="ar-SA" dirty="0" smtClean="0">
                <a:solidFill>
                  <a:srgbClr val="FF0000"/>
                </a:solidFill>
              </a:rPr>
              <a:t>«هنر بيان زيبا و متعالي احساس، عاطفه و انديشه انساني است.»</a:t>
            </a:r>
            <a:r>
              <a:rPr lang="ar-SA" dirty="0" smtClean="0"/>
              <a:t> </a:t>
            </a:r>
            <a:endParaRPr lang="fa-IR" dirty="0" smtClean="0"/>
          </a:p>
          <a:p>
            <a:pPr>
              <a:buNone/>
            </a:pPr>
            <a:r>
              <a:rPr lang="ar-SA" dirty="0" smtClean="0"/>
              <a:t>نمودهايي چون تناسب و توازن، خلاقيت، احساس، عاطفه و انديشه به كار رفته است</a:t>
            </a:r>
            <a:r>
              <a:rPr lang="fa-IR" dirty="0" smtClean="0"/>
              <a:t> </a:t>
            </a:r>
            <a:r>
              <a:rPr lang="ar-SA" dirty="0" smtClean="0"/>
              <a:t>و بيشتر، كار دل است. هنر زبان خاص خود را دارد همچنان كه فلسفه، رياضي و... چنين است در اين تعريف هنر، فقط وسيله‌اي نيست براي تعيين حقايق يا ابزاري براي فساد، هنر يك نياز روحي و دروني و برخاسته از عمق درون آدمي است و همچنين هنر داراي پيام است.</a:t>
            </a:r>
            <a:br>
              <a:rPr lang="ar-SA" dirty="0" smtClean="0"/>
            </a:br>
            <a:endParaRPr lang="en-US" dirty="0"/>
          </a:p>
        </p:txBody>
      </p:sp>
      <p:sp>
        <p:nvSpPr>
          <p:cNvPr id="3" name="Title 2"/>
          <p:cNvSpPr>
            <a:spLocks noGrp="1"/>
          </p:cNvSpPr>
          <p:nvPr>
            <p:ph type="title"/>
          </p:nvPr>
        </p:nvSpPr>
        <p:spPr/>
        <p:txBody>
          <a:bodyPr/>
          <a:lstStyle/>
          <a:p>
            <a:pPr algn="ctr"/>
            <a:r>
              <a:rPr lang="fa-IR" dirty="0" smtClean="0"/>
              <a:t>تعریف هنر</a:t>
            </a:r>
            <a:endParaRPr lang="en-US" dirty="0"/>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p:cNvSpPr>
            <a:spLocks noGrp="1"/>
          </p:cNvSpPr>
          <p:nvPr>
            <p:ph idx="1"/>
          </p:nvPr>
        </p:nvSpPr>
        <p:spPr/>
        <p:txBody>
          <a:bodyPr/>
          <a:lstStyle/>
          <a:p>
            <a:pPr algn="just" eaLnBrk="1" hangingPunct="1"/>
            <a:r>
              <a:rPr lang="fa-IR" dirty="0" smtClean="0"/>
              <a:t>        واژه موسيقي از موزيكاي يوناني (نام يكي از نُه «رب‌النوع‌» اساطير يونان‌)، گرفته شده است .</a:t>
            </a:r>
          </a:p>
          <a:p>
            <a:pPr eaLnBrk="1" hangingPunct="1"/>
            <a:endParaRPr lang="fa-IR" dirty="0" smtClean="0"/>
          </a:p>
          <a:p>
            <a:pPr algn="just" eaLnBrk="1" hangingPunct="1"/>
            <a:r>
              <a:rPr lang="fa-IR" dirty="0" smtClean="0"/>
              <a:t>        يونانيان هر يك از فرشتگان هنرهاي زيبا را </a:t>
            </a:r>
            <a:r>
              <a:rPr lang="fa-IR" i="1" dirty="0" smtClean="0"/>
              <a:t> موزیک </a:t>
            </a:r>
            <a:r>
              <a:rPr lang="fa-IR" dirty="0" smtClean="0"/>
              <a:t> مي‌گفتند و لفظ موزيك (موسيقي‌) از اين واژه مشتق شده است‌.</a:t>
            </a:r>
          </a:p>
          <a:p>
            <a:pPr eaLnBrk="1" hangingPunct="1"/>
            <a:endParaRPr lang="fa-IR" dirty="0" smtClean="0"/>
          </a:p>
          <a:p>
            <a:pPr algn="just" eaLnBrk="1" hangingPunct="1"/>
            <a:r>
              <a:rPr lang="fa-IR" dirty="0" smtClean="0"/>
              <a:t>        موزيك در فلسفه به معناي تعليمات روحي در برابر ژيمناستيك به معناي تعليمات جسمي وضع شده است‌. شعر، رقص‌، علم بيان‌، دستور زبان و همة هنرهاي زيبا در يونان جزو موزيك بودند </a:t>
            </a:r>
          </a:p>
        </p:txBody>
      </p:sp>
      <p:sp>
        <p:nvSpPr>
          <p:cNvPr id="3" name="Title 2"/>
          <p:cNvSpPr>
            <a:spLocks noGrp="1"/>
          </p:cNvSpPr>
          <p:nvPr>
            <p:ph type="title"/>
          </p:nvPr>
        </p:nvSpPr>
        <p:spPr/>
        <p:txBody>
          <a:bodyPr>
            <a:normAutofit fontScale="90000"/>
          </a:bodyPr>
          <a:lstStyle/>
          <a:p>
            <a:pPr algn="ctr" eaLnBrk="1" fontAlgn="auto" hangingPunct="1">
              <a:spcAft>
                <a:spcPts val="0"/>
              </a:spcAft>
              <a:defRPr/>
            </a:pPr>
            <a:r>
              <a:rPr lang="fa-IR" dirty="0" smtClean="0"/>
              <a:t>تعريف لغوي موسیقی ‌</a:t>
            </a:r>
            <a:r>
              <a:rPr lang="en-US" dirty="0" smtClean="0"/>
              <a:t/>
            </a:r>
            <a:br>
              <a:rPr lang="en-US" dirty="0" smtClean="0"/>
            </a:br>
            <a:endParaRPr lang="fa-IR" dirty="0"/>
          </a:p>
        </p:txBody>
      </p:sp>
      <p:sp>
        <p:nvSpPr>
          <p:cNvPr id="4" name="Left Arrow 3"/>
          <p:cNvSpPr/>
          <p:nvPr/>
        </p:nvSpPr>
        <p:spPr>
          <a:xfrm>
            <a:off x="7596188" y="1557338"/>
            <a:ext cx="720725" cy="35877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
        <p:nvSpPr>
          <p:cNvPr id="5" name="Left Arrow 4"/>
          <p:cNvSpPr/>
          <p:nvPr/>
        </p:nvSpPr>
        <p:spPr>
          <a:xfrm>
            <a:off x="7596188" y="2924175"/>
            <a:ext cx="720725" cy="36036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
        <p:nvSpPr>
          <p:cNvPr id="6" name="Left Arrow 5"/>
          <p:cNvSpPr/>
          <p:nvPr/>
        </p:nvSpPr>
        <p:spPr>
          <a:xfrm>
            <a:off x="7596188" y="4221163"/>
            <a:ext cx="720725" cy="36036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2">
                                            <p:txEl>
                                              <p:pRg st="0" end="0"/>
                                            </p:txEl>
                                          </p:spTgt>
                                        </p:tgtEl>
                                        <p:attrNameLst>
                                          <p:attrName>style.visibility</p:attrName>
                                        </p:attrNameLst>
                                      </p:cBhvr>
                                      <p:to>
                                        <p:strVal val="visible"/>
                                      </p:to>
                                    </p:set>
                                    <p:animEffect transition="in" filter="blinds(horizontal)">
                                      <p:cBhvr>
                                        <p:cTn id="12" dur="1000"/>
                                        <p:tgtEl>
                                          <p:spTgt spid="1024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242">
                                            <p:txEl>
                                              <p:pRg st="2" end="2"/>
                                            </p:txEl>
                                          </p:spTgt>
                                        </p:tgtEl>
                                        <p:attrNameLst>
                                          <p:attrName>style.visibility</p:attrName>
                                        </p:attrNameLst>
                                      </p:cBhvr>
                                      <p:to>
                                        <p:strVal val="visible"/>
                                      </p:to>
                                    </p:set>
                                    <p:animEffect transition="in" filter="blinds(horizontal)">
                                      <p:cBhvr>
                                        <p:cTn id="17" dur="2000"/>
                                        <p:tgtEl>
                                          <p:spTgt spid="1024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242">
                                            <p:txEl>
                                              <p:pRg st="4" end="4"/>
                                            </p:txEl>
                                          </p:spTgt>
                                        </p:tgtEl>
                                        <p:attrNameLst>
                                          <p:attrName>style.visibility</p:attrName>
                                        </p:attrNameLst>
                                      </p:cBhvr>
                                      <p:to>
                                        <p:strVal val="visible"/>
                                      </p:to>
                                    </p:set>
                                    <p:animEffect transition="in" filter="blinds(horizontal)">
                                      <p:cBhvr>
                                        <p:cTn id="22" dur="2000"/>
                                        <p:tgtEl>
                                          <p:spTgt spid="1024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481138"/>
            <a:ext cx="8291264" cy="5116214"/>
          </a:xfrm>
        </p:spPr>
        <p:txBody>
          <a:bodyPr/>
          <a:lstStyle/>
          <a:p>
            <a:pPr>
              <a:buNone/>
            </a:pPr>
            <a:r>
              <a:rPr lang="ar-SA" dirty="0" smtClean="0"/>
              <a:t>موسیقی را با تعابیری نظیر علم صداها، یا صداهایی كه دارای ریتم، ملودی یا آهنگ و ساخت هستند، تعریف كرده‌اند. موسیقی ترجمه واژه </a:t>
            </a:r>
            <a:r>
              <a:rPr lang="en-US" dirty="0" err="1" smtClean="0"/>
              <a:t>Mousike</a:t>
            </a:r>
            <a:r>
              <a:rPr lang="ar-SA" dirty="0" smtClean="0"/>
              <a:t> یونانی است كه معادل آن در زبان انگلیسی </a:t>
            </a:r>
            <a:r>
              <a:rPr lang="en-US" dirty="0" smtClean="0"/>
              <a:t>Music</a:t>
            </a:r>
            <a:r>
              <a:rPr lang="ar-SA" dirty="0" smtClean="0"/>
              <a:t> است. در زبان فارسی واژه «آهنگ» برای آن به كار برده می شود.</a:t>
            </a:r>
            <a:endParaRPr lang="fa-IR" dirty="0" smtClean="0"/>
          </a:p>
          <a:p>
            <a:pPr>
              <a:buNone/>
            </a:pPr>
            <a:r>
              <a:rPr lang="ar-SA" dirty="0" smtClean="0"/>
              <a:t>در تعریف موسیقی یا آهنگ چنین آمده است: گروهی از نت(</a:t>
            </a:r>
            <a:r>
              <a:rPr lang="en-US" dirty="0" smtClean="0"/>
              <a:t>Note</a:t>
            </a:r>
            <a:r>
              <a:rPr lang="ar-SA" dirty="0" smtClean="0"/>
              <a:t>) نغمه های پی در پی با نظم معین و گاهی به گروهی از نتها كه به منظور همگامی با حروف، الفاظ و كلمات یك شعر كه برای بیان یك معنی و مقصود خاص بنابر قواعد جاری زبان تركیب شده اند، اطلاق می گردد.</a:t>
            </a:r>
            <a:endParaRPr lang="fa-IR" dirty="0" smtClean="0"/>
          </a:p>
          <a:p>
            <a:pPr>
              <a:buNone/>
            </a:pPr>
            <a:r>
              <a:rPr lang="ar-SA" dirty="0" smtClean="0"/>
              <a:t>ولي اكنون محققان واژه موسيقي را صداي ابزار و غنا را خواندن با آهنگ(خوانندگی) مي‌گويند.</a:t>
            </a:r>
            <a:endParaRPr lang="en-US" dirty="0"/>
          </a:p>
        </p:txBody>
      </p:sp>
      <p:sp>
        <p:nvSpPr>
          <p:cNvPr id="3" name="Title 2"/>
          <p:cNvSpPr>
            <a:spLocks noGrp="1"/>
          </p:cNvSpPr>
          <p:nvPr>
            <p:ph type="title"/>
          </p:nvPr>
        </p:nvSpPr>
        <p:spPr/>
        <p:txBody>
          <a:bodyPr/>
          <a:lstStyle/>
          <a:p>
            <a:pPr algn="ctr"/>
            <a:r>
              <a:rPr lang="fa-IR" dirty="0" smtClean="0"/>
              <a:t>تعریف اصطلاحی</a:t>
            </a:r>
            <a:endParaRPr lang="en-US" dirty="0"/>
          </a:p>
        </p:txBody>
      </p:sp>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1"/>
          <p:cNvSpPr>
            <a:spLocks noGrp="1"/>
          </p:cNvSpPr>
          <p:nvPr>
            <p:ph idx="1"/>
          </p:nvPr>
        </p:nvSpPr>
        <p:spPr/>
        <p:txBody>
          <a:bodyPr/>
          <a:lstStyle/>
          <a:p>
            <a:pPr eaLnBrk="1" hangingPunct="1"/>
            <a:r>
              <a:rPr lang="fa-IR" smtClean="0"/>
              <a:t>      افلاطون :</a:t>
            </a:r>
          </a:p>
          <a:p>
            <a:pPr eaLnBrk="1" hangingPunct="1"/>
            <a:endParaRPr lang="fa-IR" smtClean="0"/>
          </a:p>
          <a:p>
            <a:pPr algn="just" eaLnBrk="1" hangingPunct="1"/>
            <a:r>
              <a:rPr lang="fa-IR" smtClean="0"/>
              <a:t> «موسيقي يك ناموس اخلاقي است كه روح به جهانيان‌، و بال به تفكر، و جهش به تصور، و ربايش به غم و شادي‌، و حيات به همه چيز مي‌بخشد. جوهر نظمي است كه خود برقرار مي‌كند و تعالي آن به سوي هر چيزي است كه نيك و درست و زيباست‌. و با اينكه نامرئي است‌، شكلي است خيره‌كننده‌، هوس‌انگيز و جاويدان‌.» </a:t>
            </a:r>
          </a:p>
          <a:p>
            <a:pPr algn="just" eaLnBrk="1" hangingPunct="1"/>
            <a:endParaRPr lang="fa-IR" smtClean="0"/>
          </a:p>
          <a:p>
            <a:pPr algn="just" eaLnBrk="1" hangingPunct="1"/>
            <a:r>
              <a:rPr lang="fa-IR" smtClean="0"/>
              <a:t>«روح انساني از راه موسيقي تناسب و هماهنگي را ياد مي‌گيرد. و حتي استعداد پذيرايي عدالت را نيز پيدا مي‌كند...» </a:t>
            </a:r>
          </a:p>
          <a:p>
            <a:pPr eaLnBrk="1" hangingPunct="1"/>
            <a:endParaRPr lang="fa-IR" smtClean="0"/>
          </a:p>
        </p:txBody>
      </p:sp>
      <p:sp>
        <p:nvSpPr>
          <p:cNvPr id="3" name="Title 2"/>
          <p:cNvSpPr>
            <a:spLocks noGrp="1"/>
          </p:cNvSpPr>
          <p:nvPr>
            <p:ph type="title"/>
          </p:nvPr>
        </p:nvSpPr>
        <p:spPr/>
        <p:txBody>
          <a:bodyPr/>
          <a:lstStyle/>
          <a:p>
            <a:pPr algn="ctr" eaLnBrk="1" fontAlgn="auto" hangingPunct="1">
              <a:spcAft>
                <a:spcPts val="0"/>
              </a:spcAft>
              <a:defRPr/>
            </a:pPr>
            <a:r>
              <a:rPr lang="fa-IR" dirty="0" smtClean="0"/>
              <a:t>تعريف اصطلاحي‌ از نگاه دانشمندان</a:t>
            </a:r>
            <a:endParaRPr lang="fa-IR" dirty="0"/>
          </a:p>
        </p:txBody>
      </p:sp>
      <p:sp>
        <p:nvSpPr>
          <p:cNvPr id="4" name="Left Arrow 3"/>
          <p:cNvSpPr/>
          <p:nvPr/>
        </p:nvSpPr>
        <p:spPr>
          <a:xfrm>
            <a:off x="7812088" y="1628775"/>
            <a:ext cx="474662" cy="2159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fa-I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11266">
                                            <p:txEl>
                                              <p:pRg st="0" end="0"/>
                                            </p:txEl>
                                          </p:spTgt>
                                        </p:tgtEl>
                                        <p:attrNameLst>
                                          <p:attrName>style.visibility</p:attrName>
                                        </p:attrNameLst>
                                      </p:cBhvr>
                                      <p:to>
                                        <p:strVal val="visible"/>
                                      </p:to>
                                    </p:set>
                                    <p:animEffect transition="in" filter="box(in)">
                                      <p:cBhvr>
                                        <p:cTn id="18" dur="500"/>
                                        <p:tgtEl>
                                          <p:spTgt spid="1126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11266">
                                            <p:txEl>
                                              <p:pRg st="2" end="2"/>
                                            </p:txEl>
                                          </p:spTgt>
                                        </p:tgtEl>
                                        <p:attrNameLst>
                                          <p:attrName>style.visibility</p:attrName>
                                        </p:attrNameLst>
                                      </p:cBhvr>
                                      <p:to>
                                        <p:strVal val="visible"/>
                                      </p:to>
                                    </p:set>
                                    <p:animEffect transition="in" filter="checkerboard(across)">
                                      <p:cBhvr>
                                        <p:cTn id="23" dur="500"/>
                                        <p:tgtEl>
                                          <p:spTgt spid="11266">
                                            <p:txEl>
                                              <p:pRg st="2" end="2"/>
                                            </p:txEl>
                                          </p:spTgt>
                                        </p:tgtEl>
                                      </p:cBhvr>
                                    </p:animEffect>
                                  </p:childTnLst>
                                </p:cTn>
                              </p:par>
                              <p:par>
                                <p:cTn id="24" presetID="5" presetClass="entr" presetSubtype="10" fill="hold" nodeType="withEffect">
                                  <p:stCondLst>
                                    <p:cond delay="0"/>
                                  </p:stCondLst>
                                  <p:childTnLst>
                                    <p:set>
                                      <p:cBhvr>
                                        <p:cTn id="25" dur="1" fill="hold">
                                          <p:stCondLst>
                                            <p:cond delay="0"/>
                                          </p:stCondLst>
                                        </p:cTn>
                                        <p:tgtEl>
                                          <p:spTgt spid="11266">
                                            <p:txEl>
                                              <p:pRg st="4" end="4"/>
                                            </p:txEl>
                                          </p:spTgt>
                                        </p:tgtEl>
                                        <p:attrNameLst>
                                          <p:attrName>style.visibility</p:attrName>
                                        </p:attrNameLst>
                                      </p:cBhvr>
                                      <p:to>
                                        <p:strVal val="visible"/>
                                      </p:to>
                                    </p:set>
                                    <p:animEffect transition="in" filter="checkerboard(across)">
                                      <p:cBhvr>
                                        <p:cTn id="26" dur="500"/>
                                        <p:tgtEl>
                                          <p:spTgt spid="1126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1"/>
          <p:cNvSpPr>
            <a:spLocks noGrp="1"/>
          </p:cNvSpPr>
          <p:nvPr>
            <p:ph idx="1"/>
          </p:nvPr>
        </p:nvSpPr>
        <p:spPr/>
        <p:txBody>
          <a:bodyPr/>
          <a:lstStyle/>
          <a:p>
            <a:pPr eaLnBrk="1" hangingPunct="1"/>
            <a:r>
              <a:rPr lang="en-US" dirty="0" smtClean="0">
                <a:cs typeface="Arial" charset="0"/>
              </a:rPr>
              <a:t>    </a:t>
            </a:r>
            <a:r>
              <a:rPr lang="fa-IR" dirty="0" smtClean="0"/>
              <a:t> ابونصر فارابي‌:</a:t>
            </a:r>
          </a:p>
          <a:p>
            <a:pPr algn="just" eaLnBrk="1" hangingPunct="1"/>
            <a:r>
              <a:rPr lang="fa-IR" dirty="0" smtClean="0"/>
              <a:t>«موسيقي‌، علم شناسايي الحان است و شامل دو علم است‌: علم موسيقي عملي‌، و علم موسيقي نظري‌.» </a:t>
            </a:r>
          </a:p>
          <a:p>
            <a:pPr eaLnBrk="1" hangingPunct="1"/>
            <a:r>
              <a:rPr lang="fa-IR" dirty="0" smtClean="0"/>
              <a:t>     ابوعبداله محمد خوارزمي:</a:t>
            </a:r>
          </a:p>
          <a:p>
            <a:pPr algn="just" eaLnBrk="1" hangingPunct="1"/>
            <a:r>
              <a:rPr lang="fa-IR" dirty="0" smtClean="0"/>
              <a:t>«موسيقي‌، تركيب الحان است‌، و اين لفظ يوناني است‌. نغمه صوتي را گويند كه از لحاظ زير و بم دگرگوني نپذيرد.»</a:t>
            </a:r>
          </a:p>
          <a:p>
            <a:pPr eaLnBrk="1" hangingPunct="1"/>
            <a:r>
              <a:rPr lang="fa-IR" dirty="0" smtClean="0"/>
              <a:t>     شيخ‌الرئيس ابوعلي سينا :</a:t>
            </a:r>
          </a:p>
          <a:p>
            <a:pPr algn="just" eaLnBrk="1" hangingPunct="1"/>
            <a:r>
              <a:rPr lang="fa-IR" dirty="0" smtClean="0"/>
              <a:t>«موسيقي‌، علمي است رياضي كه در آن از چگونگي نغمه ها، از نظر ملايمت و تنافر و چگونگي زمانهاي بين نغمه ها، بحث مي‌كند، تا معلوم شود كه لحن را چگونه بايد تأليف كرد»</a:t>
            </a:r>
          </a:p>
        </p:txBody>
      </p:sp>
      <p:sp>
        <p:nvSpPr>
          <p:cNvPr id="3" name="Title 2"/>
          <p:cNvSpPr>
            <a:spLocks noGrp="1"/>
          </p:cNvSpPr>
          <p:nvPr>
            <p:ph type="title"/>
          </p:nvPr>
        </p:nvSpPr>
        <p:spPr/>
        <p:txBody>
          <a:bodyPr/>
          <a:lstStyle/>
          <a:p>
            <a:pPr algn="ctr" eaLnBrk="1" fontAlgn="auto" hangingPunct="1">
              <a:spcAft>
                <a:spcPts val="0"/>
              </a:spcAft>
              <a:defRPr/>
            </a:pPr>
            <a:r>
              <a:rPr lang="fa-IR" dirty="0" smtClean="0"/>
              <a:t>تعريف اصطلاحی از نگاه دانشمندان</a:t>
            </a:r>
            <a:endParaRPr lang="fa-IR" dirty="0"/>
          </a:p>
        </p:txBody>
      </p:sp>
      <p:sp>
        <p:nvSpPr>
          <p:cNvPr id="4" name="Left Arrow 3"/>
          <p:cNvSpPr/>
          <p:nvPr/>
        </p:nvSpPr>
        <p:spPr>
          <a:xfrm>
            <a:off x="7913688" y="1628775"/>
            <a:ext cx="403225" cy="2159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5" name="Left Arrow 4"/>
          <p:cNvSpPr/>
          <p:nvPr/>
        </p:nvSpPr>
        <p:spPr>
          <a:xfrm>
            <a:off x="7885113" y="2997200"/>
            <a:ext cx="401637" cy="2159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6" name="Left Arrow 5"/>
          <p:cNvSpPr/>
          <p:nvPr/>
        </p:nvSpPr>
        <p:spPr>
          <a:xfrm>
            <a:off x="7885113" y="4292600"/>
            <a:ext cx="401637" cy="2159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12290">
                                            <p:txEl>
                                              <p:pRg st="0" end="0"/>
                                            </p:txEl>
                                          </p:spTgt>
                                        </p:tgtEl>
                                        <p:attrNameLst>
                                          <p:attrName>style.visibility</p:attrName>
                                        </p:attrNameLst>
                                      </p:cBhvr>
                                      <p:to>
                                        <p:strVal val="visible"/>
                                      </p:to>
                                    </p:set>
                                    <p:animEffect transition="in" filter="checkerboard(across)">
                                      <p:cBhvr>
                                        <p:cTn id="18" dur="500"/>
                                        <p:tgtEl>
                                          <p:spTgt spid="12290">
                                            <p:txEl>
                                              <p:pRg st="0" end="0"/>
                                            </p:txEl>
                                          </p:spTgt>
                                        </p:tgtEl>
                                      </p:cBhvr>
                                    </p:animEffect>
                                  </p:childTnLst>
                                </p:cTn>
                              </p:par>
                              <p:par>
                                <p:cTn id="19" presetID="5" presetClass="entr" presetSubtype="10" fill="hold" nodeType="withEffect">
                                  <p:stCondLst>
                                    <p:cond delay="0"/>
                                  </p:stCondLst>
                                  <p:childTnLst>
                                    <p:set>
                                      <p:cBhvr>
                                        <p:cTn id="20" dur="1" fill="hold">
                                          <p:stCondLst>
                                            <p:cond delay="0"/>
                                          </p:stCondLst>
                                        </p:cTn>
                                        <p:tgtEl>
                                          <p:spTgt spid="12290">
                                            <p:txEl>
                                              <p:pRg st="1" end="1"/>
                                            </p:txEl>
                                          </p:spTgt>
                                        </p:tgtEl>
                                        <p:attrNameLst>
                                          <p:attrName>style.visibility</p:attrName>
                                        </p:attrNameLst>
                                      </p:cBhvr>
                                      <p:to>
                                        <p:strVal val="visible"/>
                                      </p:to>
                                    </p:set>
                                    <p:animEffect transition="in" filter="checkerboard(across)">
                                      <p:cBhvr>
                                        <p:cTn id="21" dur="500"/>
                                        <p:tgtEl>
                                          <p:spTgt spid="12290">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horizontal)">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12290">
                                            <p:txEl>
                                              <p:pRg st="2" end="2"/>
                                            </p:txEl>
                                          </p:spTgt>
                                        </p:tgtEl>
                                        <p:attrNameLst>
                                          <p:attrName>style.visibility</p:attrName>
                                        </p:attrNameLst>
                                      </p:cBhvr>
                                      <p:to>
                                        <p:strVal val="visible"/>
                                      </p:to>
                                    </p:set>
                                    <p:animEffect transition="in" filter="checkerboard(across)">
                                      <p:cBhvr>
                                        <p:cTn id="31" dur="500"/>
                                        <p:tgtEl>
                                          <p:spTgt spid="12290">
                                            <p:txEl>
                                              <p:pRg st="2" end="2"/>
                                            </p:txEl>
                                          </p:spTgt>
                                        </p:tgtEl>
                                      </p:cBhvr>
                                    </p:animEffect>
                                  </p:childTnLst>
                                </p:cTn>
                              </p:par>
                              <p:par>
                                <p:cTn id="32" presetID="5" presetClass="entr" presetSubtype="10" fill="hold" nodeType="withEffect">
                                  <p:stCondLst>
                                    <p:cond delay="0"/>
                                  </p:stCondLst>
                                  <p:childTnLst>
                                    <p:set>
                                      <p:cBhvr>
                                        <p:cTn id="33" dur="1" fill="hold">
                                          <p:stCondLst>
                                            <p:cond delay="0"/>
                                          </p:stCondLst>
                                        </p:cTn>
                                        <p:tgtEl>
                                          <p:spTgt spid="12290">
                                            <p:txEl>
                                              <p:pRg st="3" end="3"/>
                                            </p:txEl>
                                          </p:spTgt>
                                        </p:tgtEl>
                                        <p:attrNameLst>
                                          <p:attrName>style.visibility</p:attrName>
                                        </p:attrNameLst>
                                      </p:cBhvr>
                                      <p:to>
                                        <p:strVal val="visible"/>
                                      </p:to>
                                    </p:set>
                                    <p:animEffect transition="in" filter="checkerboard(across)">
                                      <p:cBhvr>
                                        <p:cTn id="34" dur="500"/>
                                        <p:tgtEl>
                                          <p:spTgt spid="12290">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linds(horizontal)">
                                      <p:cBhvr>
                                        <p:cTn id="39" dur="500"/>
                                        <p:tgtEl>
                                          <p:spTgt spid="6"/>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nodeType="clickEffect">
                                  <p:stCondLst>
                                    <p:cond delay="0"/>
                                  </p:stCondLst>
                                  <p:childTnLst>
                                    <p:set>
                                      <p:cBhvr>
                                        <p:cTn id="43" dur="1" fill="hold">
                                          <p:stCondLst>
                                            <p:cond delay="0"/>
                                          </p:stCondLst>
                                        </p:cTn>
                                        <p:tgtEl>
                                          <p:spTgt spid="12290">
                                            <p:txEl>
                                              <p:pRg st="4" end="4"/>
                                            </p:txEl>
                                          </p:spTgt>
                                        </p:tgtEl>
                                        <p:attrNameLst>
                                          <p:attrName>style.visibility</p:attrName>
                                        </p:attrNameLst>
                                      </p:cBhvr>
                                      <p:to>
                                        <p:strVal val="visible"/>
                                      </p:to>
                                    </p:set>
                                    <p:animEffect transition="in" filter="checkerboard(across)">
                                      <p:cBhvr>
                                        <p:cTn id="44" dur="500"/>
                                        <p:tgtEl>
                                          <p:spTgt spid="12290">
                                            <p:txEl>
                                              <p:pRg st="4" end="4"/>
                                            </p:txEl>
                                          </p:spTgt>
                                        </p:tgtEl>
                                      </p:cBhvr>
                                    </p:animEffect>
                                  </p:childTnLst>
                                </p:cTn>
                              </p:par>
                              <p:par>
                                <p:cTn id="45" presetID="5" presetClass="entr" presetSubtype="10" fill="hold" nodeType="withEffect">
                                  <p:stCondLst>
                                    <p:cond delay="0"/>
                                  </p:stCondLst>
                                  <p:childTnLst>
                                    <p:set>
                                      <p:cBhvr>
                                        <p:cTn id="46" dur="1" fill="hold">
                                          <p:stCondLst>
                                            <p:cond delay="0"/>
                                          </p:stCondLst>
                                        </p:cTn>
                                        <p:tgtEl>
                                          <p:spTgt spid="12290">
                                            <p:txEl>
                                              <p:pRg st="5" end="5"/>
                                            </p:txEl>
                                          </p:spTgt>
                                        </p:tgtEl>
                                        <p:attrNameLst>
                                          <p:attrName>style.visibility</p:attrName>
                                        </p:attrNameLst>
                                      </p:cBhvr>
                                      <p:to>
                                        <p:strVal val="visible"/>
                                      </p:to>
                                    </p:set>
                                    <p:animEffect transition="in" filter="checkerboard(across)">
                                      <p:cBhvr>
                                        <p:cTn id="47" dur="500"/>
                                        <p:tgtEl>
                                          <p:spTgt spid="1229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1"/>
          <p:cNvSpPr>
            <a:spLocks noGrp="1"/>
          </p:cNvSpPr>
          <p:nvPr>
            <p:ph idx="1"/>
          </p:nvPr>
        </p:nvSpPr>
        <p:spPr/>
        <p:txBody>
          <a:bodyPr/>
          <a:lstStyle/>
          <a:p>
            <a:pPr eaLnBrk="1" hangingPunct="1"/>
            <a:r>
              <a:rPr lang="fa-IR" smtClean="0"/>
              <a:t>      ابن خلدون :</a:t>
            </a:r>
          </a:p>
          <a:p>
            <a:pPr algn="just" eaLnBrk="1" hangingPunct="1"/>
            <a:r>
              <a:rPr lang="fa-IR" smtClean="0"/>
              <a:t> «موسيقي‌، از آخرين صنايعي است كه در اجتماع و عمران پديد مي‌آيد، زيرا، اين فن از هنرهاي تفنني و مربوط به دوران كمال اجتماعات است و به جز خاصيت آلودگي و شادي و تفريح‌، به هيچ‌يك از خصوصيات اجتماع وابستگي ندارد. و نيز اين هنر، از نخستين صنايعي است كه در هنگام ويراني سير قهقداني يك اجتماع‌، از آن رخت برمي‌بندد و زايل مي‌شود.» </a:t>
            </a:r>
          </a:p>
          <a:p>
            <a:pPr algn="just" eaLnBrk="1" hangingPunct="1"/>
            <a:r>
              <a:rPr lang="fa-IR" smtClean="0"/>
              <a:t>       بتهوون :</a:t>
            </a:r>
          </a:p>
          <a:p>
            <a:pPr algn="just" eaLnBrk="1" hangingPunct="1"/>
            <a:r>
              <a:rPr lang="fa-IR" smtClean="0"/>
              <a:t>«موسيقي نشانة جنبش و زندگي است‌. موسيقي زبان احساسات و عواطف است‌. موسيقي بيان زندگي و انسانيت است‌...»</a:t>
            </a:r>
          </a:p>
        </p:txBody>
      </p:sp>
      <p:sp>
        <p:nvSpPr>
          <p:cNvPr id="3" name="Title 2"/>
          <p:cNvSpPr>
            <a:spLocks noGrp="1"/>
          </p:cNvSpPr>
          <p:nvPr>
            <p:ph type="title"/>
          </p:nvPr>
        </p:nvSpPr>
        <p:spPr/>
        <p:txBody>
          <a:bodyPr/>
          <a:lstStyle/>
          <a:p>
            <a:pPr algn="ctr" eaLnBrk="1" hangingPunct="1">
              <a:defRPr/>
            </a:pPr>
            <a:r>
              <a:rPr lang="fa-IR" dirty="0" smtClean="0"/>
              <a:t>تعريف اصطلاحي‌ از نگاه دانشمندان</a:t>
            </a:r>
            <a:endParaRPr lang="fa-IR" dirty="0"/>
          </a:p>
        </p:txBody>
      </p:sp>
      <p:sp>
        <p:nvSpPr>
          <p:cNvPr id="4" name="Left Arrow 3"/>
          <p:cNvSpPr/>
          <p:nvPr/>
        </p:nvSpPr>
        <p:spPr>
          <a:xfrm>
            <a:off x="7812088" y="1628775"/>
            <a:ext cx="504825" cy="2159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dirty="0"/>
              <a:t>تعريف اصطلاحي‌</a:t>
            </a:r>
            <a:r>
              <a:rPr lang="en-US" dirty="0"/>
              <a:t/>
            </a:r>
            <a:br>
              <a:rPr lang="en-US" dirty="0"/>
            </a:br>
            <a:endParaRPr lang="fa-IR" dirty="0"/>
          </a:p>
        </p:txBody>
      </p:sp>
      <p:sp>
        <p:nvSpPr>
          <p:cNvPr id="5" name="Left Arrow 4"/>
          <p:cNvSpPr/>
          <p:nvPr/>
        </p:nvSpPr>
        <p:spPr>
          <a:xfrm>
            <a:off x="7740650" y="4581525"/>
            <a:ext cx="503238" cy="2159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dirty="0"/>
              <a:t>تعريف اصطلاحي‌</a:t>
            </a:r>
            <a:r>
              <a:rPr lang="en-US" dirty="0"/>
              <a:t/>
            </a:r>
            <a:br>
              <a:rPr lang="en-US" dirty="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13314">
                                            <p:txEl>
                                              <p:pRg st="0" end="0"/>
                                            </p:txEl>
                                          </p:spTgt>
                                        </p:tgtEl>
                                        <p:attrNameLst>
                                          <p:attrName>style.visibility</p:attrName>
                                        </p:attrNameLst>
                                      </p:cBhvr>
                                      <p:to>
                                        <p:strVal val="visible"/>
                                      </p:to>
                                    </p:set>
                                    <p:animEffect transition="in" filter="checkerboard(across)">
                                      <p:cBhvr>
                                        <p:cTn id="18" dur="500"/>
                                        <p:tgtEl>
                                          <p:spTgt spid="13314">
                                            <p:txEl>
                                              <p:pRg st="0" end="0"/>
                                            </p:txEl>
                                          </p:spTgt>
                                        </p:tgtEl>
                                      </p:cBhvr>
                                    </p:animEffect>
                                  </p:childTnLst>
                                </p:cTn>
                              </p:par>
                              <p:par>
                                <p:cTn id="19" presetID="5" presetClass="entr" presetSubtype="10" fill="hold" nodeType="withEffect">
                                  <p:stCondLst>
                                    <p:cond delay="0"/>
                                  </p:stCondLst>
                                  <p:childTnLst>
                                    <p:set>
                                      <p:cBhvr>
                                        <p:cTn id="20" dur="1" fill="hold">
                                          <p:stCondLst>
                                            <p:cond delay="0"/>
                                          </p:stCondLst>
                                        </p:cTn>
                                        <p:tgtEl>
                                          <p:spTgt spid="13314">
                                            <p:txEl>
                                              <p:pRg st="1" end="1"/>
                                            </p:txEl>
                                          </p:spTgt>
                                        </p:tgtEl>
                                        <p:attrNameLst>
                                          <p:attrName>style.visibility</p:attrName>
                                        </p:attrNameLst>
                                      </p:cBhvr>
                                      <p:to>
                                        <p:strVal val="visible"/>
                                      </p:to>
                                    </p:set>
                                    <p:animEffect transition="in" filter="checkerboard(across)">
                                      <p:cBhvr>
                                        <p:cTn id="21" dur="500"/>
                                        <p:tgtEl>
                                          <p:spTgt spid="13314">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horizontal)">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13314">
                                            <p:txEl>
                                              <p:pRg st="2" end="2"/>
                                            </p:txEl>
                                          </p:spTgt>
                                        </p:tgtEl>
                                        <p:attrNameLst>
                                          <p:attrName>style.visibility</p:attrName>
                                        </p:attrNameLst>
                                      </p:cBhvr>
                                      <p:to>
                                        <p:strVal val="visible"/>
                                      </p:to>
                                    </p:set>
                                    <p:animEffect transition="in" filter="checkerboard(across)">
                                      <p:cBhvr>
                                        <p:cTn id="31" dur="500"/>
                                        <p:tgtEl>
                                          <p:spTgt spid="13314">
                                            <p:txEl>
                                              <p:pRg st="2" end="2"/>
                                            </p:txEl>
                                          </p:spTgt>
                                        </p:tgtEl>
                                      </p:cBhvr>
                                    </p:animEffect>
                                  </p:childTnLst>
                                </p:cTn>
                              </p:par>
                              <p:par>
                                <p:cTn id="32" presetID="5" presetClass="entr" presetSubtype="10" fill="hold" nodeType="withEffect">
                                  <p:stCondLst>
                                    <p:cond delay="0"/>
                                  </p:stCondLst>
                                  <p:childTnLst>
                                    <p:set>
                                      <p:cBhvr>
                                        <p:cTn id="33" dur="1" fill="hold">
                                          <p:stCondLst>
                                            <p:cond delay="0"/>
                                          </p:stCondLst>
                                        </p:cTn>
                                        <p:tgtEl>
                                          <p:spTgt spid="13314">
                                            <p:txEl>
                                              <p:pRg st="3" end="3"/>
                                            </p:txEl>
                                          </p:spTgt>
                                        </p:tgtEl>
                                        <p:attrNameLst>
                                          <p:attrName>style.visibility</p:attrName>
                                        </p:attrNameLst>
                                      </p:cBhvr>
                                      <p:to>
                                        <p:strVal val="visible"/>
                                      </p:to>
                                    </p:set>
                                    <p:animEffect transition="in" filter="checkerboard(across)">
                                      <p:cBhvr>
                                        <p:cTn id="34" dur="500"/>
                                        <p:tgtEl>
                                          <p:spTgt spid="133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052736"/>
            <a:ext cx="8363272" cy="5544616"/>
          </a:xfrm>
        </p:spPr>
        <p:txBody>
          <a:bodyPr/>
          <a:lstStyle/>
          <a:p>
            <a:pPr>
              <a:buNone/>
            </a:pPr>
            <a:r>
              <a:rPr lang="fa-IR" sz="4000" dirty="0" smtClean="0">
                <a:solidFill>
                  <a:srgbClr val="FF0000"/>
                </a:solidFill>
              </a:rPr>
              <a:t>1)_ موسیقی اصیل :</a:t>
            </a:r>
          </a:p>
          <a:p>
            <a:pPr>
              <a:buNone/>
            </a:pPr>
            <a:r>
              <a:rPr lang="ar-SA" dirty="0" smtClean="0"/>
              <a:t>این موسیقی شامل هفت دستگاه (شور، سه گاه، چهارگاه، همایون، پنجگاه، ماهور، نوا) است.</a:t>
            </a:r>
            <a:br>
              <a:rPr lang="ar-SA" dirty="0" smtClean="0"/>
            </a:br>
            <a:r>
              <a:rPr lang="ar-SA" dirty="0" smtClean="0"/>
              <a:t>این موسیقی با سازهای تار، سه تار، كمانچه و... نواخته می شود و ممكن است به شكل تك نوازی، همنوازی، تكخوانی، خواندن غزل یا بدون آن صورت گیرد.</a:t>
            </a:r>
            <a:endParaRPr lang="fa-IR" dirty="0" smtClean="0"/>
          </a:p>
          <a:p>
            <a:pPr>
              <a:buNone/>
            </a:pPr>
            <a:r>
              <a:rPr lang="fa-IR" sz="4000" dirty="0" smtClean="0">
                <a:solidFill>
                  <a:srgbClr val="FF0000"/>
                </a:solidFill>
              </a:rPr>
              <a:t>2)_ موسیقی بومی یا محلی :</a:t>
            </a:r>
          </a:p>
          <a:p>
            <a:pPr>
              <a:buNone/>
            </a:pPr>
            <a:r>
              <a:rPr lang="ar-SA" dirty="0" smtClean="0"/>
              <a:t>موسیقی محلی محدود‌تر از بومی است، این موسیقی مربوط به روستاها و ایلات و عشایر و قبایل است، مانند موسیقی های كردی، آذری، تركمنی، لری، خراسانی و....این موسیقی براساس ذوق واستعداد افراد عامی وعادی است </a:t>
            </a:r>
            <a:endParaRPr lang="en-US" dirty="0"/>
          </a:p>
        </p:txBody>
      </p:sp>
      <p:sp>
        <p:nvSpPr>
          <p:cNvPr id="3" name="Title 2"/>
          <p:cNvSpPr>
            <a:spLocks noGrp="1"/>
          </p:cNvSpPr>
          <p:nvPr>
            <p:ph type="title"/>
          </p:nvPr>
        </p:nvSpPr>
        <p:spPr>
          <a:xfrm>
            <a:off x="323528" y="188640"/>
            <a:ext cx="8435280" cy="868958"/>
          </a:xfrm>
        </p:spPr>
        <p:txBody>
          <a:bodyPr/>
          <a:lstStyle/>
          <a:p>
            <a:pPr algn="ctr"/>
            <a:r>
              <a:rPr lang="fa-IR" dirty="0" smtClean="0"/>
              <a:t>انواع موسیقی ایرانی</a:t>
            </a:r>
            <a:endParaRPr lang="en-US" dirty="0"/>
          </a:p>
        </p:txBody>
      </p:sp>
    </p:spTree>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332656"/>
            <a:ext cx="8435280" cy="6264696"/>
          </a:xfrm>
        </p:spPr>
        <p:txBody>
          <a:bodyPr/>
          <a:lstStyle/>
          <a:p>
            <a:pPr>
              <a:buNone/>
            </a:pPr>
            <a:r>
              <a:rPr lang="fa-IR" sz="4000" dirty="0" smtClean="0">
                <a:solidFill>
                  <a:srgbClr val="FF0000"/>
                </a:solidFill>
              </a:rPr>
              <a:t>3)_ موسیقی مذهبی :</a:t>
            </a:r>
          </a:p>
          <a:p>
            <a:pPr>
              <a:buNone/>
            </a:pPr>
            <a:r>
              <a:rPr lang="ar-SA" dirty="0" smtClean="0"/>
              <a:t>همه دین‌ها و مذاهب د رجهان دارای موسیقی خاص خود هستند؛ به طوری كه بسیاری از محققان دین را زادگاه اصلی موسیقی دانسته‌اند و نمونه بارز موسیقی مذهبی در ایران، در موسیقی عاشورایی و نوحه خوانی، موسیقی خانقاهی یا موسیقی عرفانی است.</a:t>
            </a:r>
            <a:r>
              <a:rPr lang="fa-IR" dirty="0" smtClean="0"/>
              <a:t> </a:t>
            </a:r>
          </a:p>
          <a:p>
            <a:pPr>
              <a:buNone/>
            </a:pPr>
            <a:r>
              <a:rPr lang="fa-IR" sz="4000" dirty="0" smtClean="0">
                <a:solidFill>
                  <a:srgbClr val="FF0000"/>
                </a:solidFill>
              </a:rPr>
              <a:t>4)_ موسیقی تلفیقی :</a:t>
            </a:r>
          </a:p>
          <a:p>
            <a:pPr>
              <a:buNone/>
            </a:pPr>
            <a:r>
              <a:rPr lang="ar-SA" dirty="0" smtClean="0"/>
              <a:t>در سده اخیر نوعی موسیقی تلفیقی پیدا شده است كه خود نیاز به شناخت موسیقی غربی دارد، مانند موسیقی اركستری، مارشهای نظامی، موزیك های متن فیلم. موسیقی مادون هم شكل گرفت كه موسیقی لاله زاری می نامیده‌اند و در كاباره‌ها استفاده می شد.</a:t>
            </a:r>
            <a:r>
              <a:rPr lang="fa-IR" dirty="0" smtClean="0"/>
              <a:t> </a:t>
            </a:r>
          </a:p>
          <a:p>
            <a:pPr>
              <a:buNone/>
            </a:pPr>
            <a:r>
              <a:rPr lang="fa-IR" sz="4000" dirty="0" smtClean="0">
                <a:solidFill>
                  <a:srgbClr val="FF0000"/>
                </a:solidFill>
              </a:rPr>
              <a:t>5)_ موسیقی واراتی :</a:t>
            </a:r>
          </a:p>
          <a:p>
            <a:pPr>
              <a:buNone/>
            </a:pPr>
            <a:r>
              <a:rPr lang="ar-SA" dirty="0" smtClean="0"/>
              <a:t> مانند موسيقي پاپ , جاز و موسيقي روز غرب گرایش به موسیقی غربی به دلیل عدم توجه به موسیقی اصیل ایرانی است</a:t>
            </a:r>
            <a:r>
              <a:rPr lang="fa-IR" dirty="0" smtClean="0"/>
              <a:t>.</a:t>
            </a:r>
            <a:r>
              <a:rPr lang="ar-SA" dirty="0" smtClean="0"/>
              <a:t/>
            </a:r>
            <a:br>
              <a:rPr lang="ar-SA" dirty="0" smtClean="0"/>
            </a:br>
            <a:endParaRPr lang="en-US" dirty="0"/>
          </a:p>
        </p:txBody>
      </p:sp>
    </p:spTree>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pPr algn="ctr">
              <a:defRPr/>
            </a:pPr>
            <a:r>
              <a:rPr lang="fa-IR" dirty="0" smtClean="0"/>
              <a:t>موسيقي در تمدنهاي پيش از اسلام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pPr algn="ctr">
              <a:defRPr/>
            </a:pPr>
            <a:r>
              <a:rPr lang="fa-IR" dirty="0" smtClean="0"/>
              <a:t>موسيقي در تمدنهاي پيش از اسلام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1"/>
          <p:cNvSpPr>
            <a:spLocks noGrp="1"/>
          </p:cNvSpPr>
          <p:nvPr>
            <p:ph idx="1"/>
          </p:nvPr>
        </p:nvSpPr>
        <p:spPr/>
        <p:txBody>
          <a:bodyPr/>
          <a:lstStyle/>
          <a:p>
            <a:r>
              <a:rPr lang="fa-IR" smtClean="0"/>
              <a:t>شروع از سلسله ماد و از موسيقيدانان آن دوره اورگاس مي باشد.</a:t>
            </a:r>
          </a:p>
          <a:p>
            <a:r>
              <a:rPr lang="fa-IR" smtClean="0">
                <a:latin typeface="Arial" charset="0"/>
              </a:rPr>
              <a:t>                              ← مذهبي</a:t>
            </a:r>
          </a:p>
          <a:p>
            <a:r>
              <a:rPr lang="fa-IR" smtClean="0"/>
              <a:t>هخامنشيان موسيقي را به </a:t>
            </a:r>
            <a:r>
              <a:rPr lang="fa-IR" smtClean="0">
                <a:latin typeface="Arial" charset="0"/>
              </a:rPr>
              <a:t>← بزمي و با ابزار طبل و شيپور مينواختند</a:t>
            </a:r>
          </a:p>
          <a:p>
            <a:r>
              <a:rPr lang="fa-IR" smtClean="0">
                <a:latin typeface="Arial" charset="0"/>
              </a:rPr>
              <a:t>                              ← رزمي</a:t>
            </a:r>
          </a:p>
          <a:p>
            <a:endParaRPr lang="fa-IR" smtClean="0">
              <a:latin typeface="Arial" charset="0"/>
            </a:endParaRPr>
          </a:p>
          <a:p>
            <a:pPr algn="just"/>
            <a:r>
              <a:rPr lang="fa-IR" smtClean="0"/>
              <a:t>هرودوت در تاريخ خود دربارة مراسم مذهبي ايرانيان مي‌نويسد: «ايرانيان براي تقديم نذر و قرباني به خدا و مقدسات مذهبي آتش مذهبي روشن مي‌كنند، بر قبور مردگان شراب مي‌پاشند و يكي از موبدان حاضر مي‌شود. و سرودي مذهبي مي‌سرايد.»</a:t>
            </a:r>
          </a:p>
        </p:txBody>
      </p:sp>
      <p:sp>
        <p:nvSpPr>
          <p:cNvPr id="3" name="Title 2"/>
          <p:cNvSpPr>
            <a:spLocks noGrp="1"/>
          </p:cNvSpPr>
          <p:nvPr>
            <p:ph type="title"/>
          </p:nvPr>
        </p:nvSpPr>
        <p:spPr/>
        <p:txBody>
          <a:bodyPr/>
          <a:lstStyle/>
          <a:p>
            <a:pPr algn="ctr">
              <a:defRPr/>
            </a:pPr>
            <a:r>
              <a:rPr lang="fa-IR" i="1" dirty="0" smtClean="0"/>
              <a:t>موسيقي در ايران پيش از اسلام</a:t>
            </a:r>
            <a:endParaRPr lang="fa-IR" dirty="0"/>
          </a:p>
        </p:txBody>
      </p:sp>
      <p:cxnSp>
        <p:nvCxnSpPr>
          <p:cNvPr id="6" name="Straight Connector 5"/>
          <p:cNvCxnSpPr/>
          <p:nvPr/>
        </p:nvCxnSpPr>
        <p:spPr>
          <a:xfrm rot="16200000" flipH="1">
            <a:off x="5220494" y="2348707"/>
            <a:ext cx="431800" cy="14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5219700" y="2852738"/>
            <a:ext cx="433388" cy="144462"/>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7410">
                                            <p:txEl>
                                              <p:pRg st="0" end="0"/>
                                            </p:txEl>
                                          </p:spTgt>
                                        </p:tgtEl>
                                        <p:attrNameLst>
                                          <p:attrName>style.visibility</p:attrName>
                                        </p:attrNameLst>
                                      </p:cBhvr>
                                      <p:to>
                                        <p:strVal val="visible"/>
                                      </p:to>
                                    </p:set>
                                    <p:animEffect transition="in" filter="blinds(horizontal)">
                                      <p:cBhvr>
                                        <p:cTn id="13" dur="1000"/>
                                        <p:tgtEl>
                                          <p:spTgt spid="174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7410">
                                            <p:txEl>
                                              <p:pRg st="1" end="1"/>
                                            </p:txEl>
                                          </p:spTgt>
                                        </p:tgtEl>
                                        <p:attrNameLst>
                                          <p:attrName>style.visibility</p:attrName>
                                        </p:attrNameLst>
                                      </p:cBhvr>
                                      <p:to>
                                        <p:strVal val="visible"/>
                                      </p:to>
                                    </p:set>
                                    <p:animEffect transition="in" filter="blinds(horizontal)">
                                      <p:cBhvr>
                                        <p:cTn id="18" dur="1000"/>
                                        <p:tgtEl>
                                          <p:spTgt spid="17410">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7410">
                                            <p:txEl>
                                              <p:pRg st="2" end="2"/>
                                            </p:txEl>
                                          </p:spTgt>
                                        </p:tgtEl>
                                        <p:attrNameLst>
                                          <p:attrName>style.visibility</p:attrName>
                                        </p:attrNameLst>
                                      </p:cBhvr>
                                      <p:to>
                                        <p:strVal val="visible"/>
                                      </p:to>
                                    </p:set>
                                    <p:animEffect transition="in" filter="blinds(horizontal)">
                                      <p:cBhvr>
                                        <p:cTn id="23" dur="1000"/>
                                        <p:tgtEl>
                                          <p:spTgt spid="17410">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7410">
                                            <p:txEl>
                                              <p:pRg st="3" end="3"/>
                                            </p:txEl>
                                          </p:spTgt>
                                        </p:tgtEl>
                                        <p:attrNameLst>
                                          <p:attrName>style.visibility</p:attrName>
                                        </p:attrNameLst>
                                      </p:cBhvr>
                                      <p:to>
                                        <p:strVal val="visible"/>
                                      </p:to>
                                    </p:set>
                                    <p:animEffect transition="in" filter="blinds(horizontal)">
                                      <p:cBhvr>
                                        <p:cTn id="28" dur="1000"/>
                                        <p:tgtEl>
                                          <p:spTgt spid="17410">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7410">
                                            <p:txEl>
                                              <p:pRg st="5" end="5"/>
                                            </p:txEl>
                                          </p:spTgt>
                                        </p:tgtEl>
                                        <p:attrNameLst>
                                          <p:attrName>style.visibility</p:attrName>
                                        </p:attrNameLst>
                                      </p:cBhvr>
                                      <p:to>
                                        <p:strVal val="visible"/>
                                      </p:to>
                                    </p:set>
                                    <p:animEffect transition="in" filter="blinds(horizontal)">
                                      <p:cBhvr>
                                        <p:cTn id="33" dur="1000"/>
                                        <p:tgtEl>
                                          <p:spTgt spid="174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defRPr/>
            </a:pPr>
            <a:r>
              <a:rPr lang="fa-IR" i="1" dirty="0" smtClean="0"/>
              <a:t>موسيقي در ايران پيش از اسلام</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1"/>
          <p:cNvSpPr>
            <a:spLocks noGrp="1"/>
          </p:cNvSpPr>
          <p:nvPr>
            <p:ph idx="1"/>
          </p:nvPr>
        </p:nvSpPr>
        <p:spPr/>
        <p:txBody>
          <a:bodyPr/>
          <a:lstStyle/>
          <a:p>
            <a:pPr algn="just"/>
            <a:r>
              <a:rPr lang="fa-IR" dirty="0" smtClean="0"/>
              <a:t>در آيين مزدك موسيقي به عنوان يكي از نيروهاي معنوي چهارگانه شعور، عقل‌، حافظه و شادي در برابر خداوند جلوه‌گر مي‌شود. اين چهار نيرو به دستياري شش وزير امور عالم را اداره مي‌كنند و وزيران ميان دوازده روح در حركتند كه يكي از آنها «خواننده‌» و «سراينده‌» موسيقي است‌. احراز اين مقام در تشكيلات آسماني آئين مزدك نشانة آن است كه موسيقي‌، در زندگي روزانه مردم جزو احتياجات روحي به شمار مي‌رفته و مورد علاقة همگان بوده است‌. </a:t>
            </a:r>
          </a:p>
          <a:p>
            <a:pPr algn="just"/>
            <a:r>
              <a:rPr lang="fa-IR" dirty="0" smtClean="0"/>
              <a:t> اوج هنر موسيقي ايران قبل از اسلام مربوط به زمان پادشاهي خسرو پرويز ساساني است‌. </a:t>
            </a:r>
          </a:p>
        </p:txBody>
      </p:sp>
      <p:sp>
        <p:nvSpPr>
          <p:cNvPr id="3" name="Title 2"/>
          <p:cNvSpPr>
            <a:spLocks noGrp="1"/>
          </p:cNvSpPr>
          <p:nvPr>
            <p:ph type="title"/>
          </p:nvPr>
        </p:nvSpPr>
        <p:spPr/>
        <p:txBody>
          <a:bodyPr/>
          <a:lstStyle/>
          <a:p>
            <a:pPr algn="ctr">
              <a:defRPr/>
            </a:pPr>
            <a:r>
              <a:rPr lang="fa-IR" i="1" dirty="0" smtClean="0"/>
              <a:t>موسيقي در ايران پيش از اسلام</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19458">
                                            <p:txEl>
                                              <p:pRg st="0" end="0"/>
                                            </p:txEl>
                                          </p:spTgt>
                                        </p:tgtEl>
                                        <p:attrNameLst>
                                          <p:attrName>style.visibility</p:attrName>
                                        </p:attrNameLst>
                                      </p:cBhvr>
                                      <p:to>
                                        <p:strVal val="visible"/>
                                      </p:to>
                                    </p:set>
                                    <p:animEffect transition="in" filter="box(in)">
                                      <p:cBhvr>
                                        <p:cTn id="13" dur="500"/>
                                        <p:tgtEl>
                                          <p:spTgt spid="1945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19458">
                                            <p:txEl>
                                              <p:pRg st="1" end="1"/>
                                            </p:txEl>
                                          </p:spTgt>
                                        </p:tgtEl>
                                        <p:attrNameLst>
                                          <p:attrName>style.visibility</p:attrName>
                                        </p:attrNameLst>
                                      </p:cBhvr>
                                      <p:to>
                                        <p:strVal val="visible"/>
                                      </p:to>
                                    </p:set>
                                    <p:animEffect transition="in" filter="box(in)">
                                      <p:cBhvr>
                                        <p:cTn id="18" dur="500"/>
                                        <p:tgtEl>
                                          <p:spTgt spid="1945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Font typeface="Wingdings" pitchFamily="2" charset="2"/>
              <a:buChar char="Ø"/>
              <a:defRPr/>
            </a:pPr>
            <a:r>
              <a:rPr lang="fa-IR" dirty="0" smtClean="0"/>
              <a:t>آزاده،آفرين،باربد،بامشاد،خاركش،خسرواني،رامتين،سركش،نكيساو...</a:t>
            </a:r>
          </a:p>
          <a:p>
            <a:pPr>
              <a:defRPr/>
            </a:pPr>
            <a:endParaRPr lang="fa-IR" dirty="0" smtClean="0"/>
          </a:p>
          <a:p>
            <a:pPr algn="ctr">
              <a:buFont typeface="Wingdings 3" pitchFamily="18" charset="2"/>
              <a:buNone/>
              <a:defRPr/>
            </a:pPr>
            <a:r>
              <a:rPr lang="fa-IR" sz="4000" b="1" dirty="0" smtClean="0">
                <a:effectLst>
                  <a:outerShdw blurRad="38100" dist="38100" dir="2700000" algn="tl">
                    <a:srgbClr val="000000">
                      <a:alpha val="43137"/>
                    </a:srgbClr>
                  </a:outerShdw>
                </a:effectLst>
                <a:cs typeface="+mj-cs"/>
              </a:rPr>
              <a:t>ابزار موسيقي در عصر ساسانيان</a:t>
            </a:r>
          </a:p>
          <a:p>
            <a:pPr algn="ctr">
              <a:buFont typeface="Wingdings 3" pitchFamily="18" charset="2"/>
              <a:buNone/>
              <a:defRPr/>
            </a:pPr>
            <a:endParaRPr lang="fa-IR" sz="4000" b="1" dirty="0" smtClean="0">
              <a:effectLst>
                <a:outerShdw blurRad="38100" dist="38100" dir="2700000" algn="tl">
                  <a:srgbClr val="000000">
                    <a:alpha val="43137"/>
                  </a:srgbClr>
                </a:outerShdw>
              </a:effectLst>
              <a:cs typeface="+mj-cs"/>
            </a:endParaRPr>
          </a:p>
          <a:p>
            <a:pPr algn="just">
              <a:buFont typeface="Wingdings" pitchFamily="2" charset="2"/>
              <a:buChar char="Ø"/>
              <a:defRPr/>
            </a:pPr>
            <a:r>
              <a:rPr lang="fa-IR" dirty="0" smtClean="0"/>
              <a:t>چنگ،عود،كفار،رودابه،تبيره،كوس،سنج،بربط،غجك،طنبور،ناي،سورناسنتور،دف،قره ني، تاس، دمبك،چنبر، شيشك</a:t>
            </a:r>
            <a:endParaRPr lang="fa-IR" dirty="0"/>
          </a:p>
        </p:txBody>
      </p:sp>
      <p:sp>
        <p:nvSpPr>
          <p:cNvPr id="3" name="Title 2"/>
          <p:cNvSpPr>
            <a:spLocks noGrp="1"/>
          </p:cNvSpPr>
          <p:nvPr>
            <p:ph type="title"/>
          </p:nvPr>
        </p:nvSpPr>
        <p:spPr/>
        <p:txBody>
          <a:bodyPr/>
          <a:lstStyle/>
          <a:p>
            <a:pPr algn="ctr">
              <a:defRPr/>
            </a:pPr>
            <a:r>
              <a:rPr lang="fa-IR" dirty="0" smtClean="0"/>
              <a:t>موسيقي دانان معروف ساسانيان</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diamond(in)">
                                      <p:cBhvr>
                                        <p:cTn id="13" dur="20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diamond(in)">
                                      <p:cBhvr>
                                        <p:cTn id="18" dur="2000"/>
                                        <p:tgtEl>
                                          <p:spTgt spid="2">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Effect transition="in" filter="diamond(in)">
                                      <p:cBhvr>
                                        <p:cTn id="23" dur="2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1"/>
          <p:cNvSpPr>
            <a:spLocks noGrp="1"/>
          </p:cNvSpPr>
          <p:nvPr>
            <p:ph idx="1"/>
          </p:nvPr>
        </p:nvSpPr>
        <p:spPr/>
        <p:txBody>
          <a:bodyPr/>
          <a:lstStyle/>
          <a:p>
            <a:pPr algn="just"/>
            <a:r>
              <a:rPr lang="fa-IR" smtClean="0"/>
              <a:t> ابن خلدون در كتاب مقدمة خود آورده است‌: «پارسيان به موسيقي ميلي فراوان داشته و موسيقي در آنان رواج فراواني داشت و پادشاهان بدان توجهي خاص مي‌كردند. خنياگران و موسيقي‌دانان را در دربار سلاطين ايران منزلتي ارجمند بود. در زمان ساسانيان موسيقي ايران ترقي كرد. زيرا كه موسيقي‌دانان و نوازندگان را پادشاهان ساساني بسيار نوازش مي‌كردند. اردشير اول بين طبقات مردم براي موسيقي‌دانان درجه‌اي خاص معين كرد. بهرام گور مقام آنها را بالاتر برد و حتي در زمان او چند نفر موسيقي‌دان از هندوستان به ايران آمدند و به همين جهت موسيقي هندي در ايران را پيدا كرد.» </a:t>
            </a:r>
          </a:p>
        </p:txBody>
      </p:sp>
      <p:sp>
        <p:nvSpPr>
          <p:cNvPr id="3" name="Title 2"/>
          <p:cNvSpPr>
            <a:spLocks noGrp="1"/>
          </p:cNvSpPr>
          <p:nvPr>
            <p:ph type="title"/>
          </p:nvPr>
        </p:nvSpPr>
        <p:spPr/>
        <p:txBody>
          <a:bodyPr/>
          <a:lstStyle/>
          <a:p>
            <a:pPr algn="ctr">
              <a:defRPr/>
            </a:pPr>
            <a:r>
              <a:rPr lang="fa-IR" i="1" dirty="0" smtClean="0"/>
              <a:t>موسيقي در ايران پيش از اسلام</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21506">
                                            <p:txEl>
                                              <p:pRg st="0" end="0"/>
                                            </p:txEl>
                                          </p:spTgt>
                                        </p:tgtEl>
                                        <p:attrNameLst>
                                          <p:attrName>style.visibility</p:attrName>
                                        </p:attrNameLst>
                                      </p:cBhvr>
                                      <p:to>
                                        <p:strVal val="visible"/>
                                      </p:to>
                                    </p:set>
                                    <p:animEffect transition="in" filter="box(in)">
                                      <p:cBhvr>
                                        <p:cTn id="13" dur="1000"/>
                                        <p:tgtEl>
                                          <p:spTgt spid="2150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1"/>
          <p:cNvSpPr>
            <a:spLocks noGrp="1"/>
          </p:cNvSpPr>
          <p:nvPr>
            <p:ph idx="1"/>
          </p:nvPr>
        </p:nvSpPr>
        <p:spPr>
          <a:xfrm>
            <a:off x="457200" y="1481138"/>
            <a:ext cx="8218488" cy="4900612"/>
          </a:xfrm>
        </p:spPr>
        <p:txBody>
          <a:bodyPr/>
          <a:lstStyle/>
          <a:p>
            <a:pPr algn="just"/>
            <a:r>
              <a:rPr lang="fa-IR" smtClean="0"/>
              <a:t> صاحب كتاب </a:t>
            </a:r>
            <a:r>
              <a:rPr lang="fa-IR" i="1" smtClean="0"/>
              <a:t> عقدالفريد </a:t>
            </a:r>
            <a:r>
              <a:rPr lang="fa-IR" smtClean="0"/>
              <a:t> دربارة  </a:t>
            </a:r>
            <a:r>
              <a:rPr lang="fa-IR" i="1" smtClean="0"/>
              <a:t>وضع موسيقي اعراب قبل از اسلام  </a:t>
            </a:r>
            <a:r>
              <a:rPr lang="fa-IR" smtClean="0"/>
              <a:t>مي‌گويد قوم عاد كه در جنوب حجاز سكونت داشتند شعر و موسيقي را در شكل ابتدايي خود به نقاط ديگر جزيرة‌العرب بردند .</a:t>
            </a:r>
          </a:p>
          <a:p>
            <a:pPr algn="just"/>
            <a:r>
              <a:rPr lang="fa-IR" smtClean="0"/>
              <a:t>براي اعراب بدوي عشق‌، شراب‌، قمار، شكار، نشاط از آواز و ماجراهاي عاشقانه‌،... تنها چيزهايي بود كه اهميت داشت .</a:t>
            </a:r>
          </a:p>
          <a:p>
            <a:pPr algn="just"/>
            <a:r>
              <a:rPr lang="fa-IR" smtClean="0"/>
              <a:t>در قرآن كريم آيه‌هاي 60 و 61 سورة «النجم‌» در مورد موسيقي پيش از اسلام چنين آمده است‌: «شما مي‌خنديد و نمي‌گرييد و شماييد سامدون‌» و سامدون به معناي آوازخواني است‌.</a:t>
            </a:r>
          </a:p>
          <a:p>
            <a:pPr algn="just"/>
            <a:r>
              <a:rPr lang="fa-IR" smtClean="0"/>
              <a:t> همچنين در كتابهاي موسيقي و حديث آمده‌، در ميان اعراب پيش از اسلام جز آهنگ «حدا» كه براي شتران خوانده مي‌شده‌، آوازخواني ديگري مرسوم نبوده است‌. </a:t>
            </a:r>
          </a:p>
        </p:txBody>
      </p:sp>
      <p:sp>
        <p:nvSpPr>
          <p:cNvPr id="3" name="Title 2"/>
          <p:cNvSpPr>
            <a:spLocks noGrp="1"/>
          </p:cNvSpPr>
          <p:nvPr>
            <p:ph type="title"/>
          </p:nvPr>
        </p:nvSpPr>
        <p:spPr/>
        <p:txBody>
          <a:bodyPr/>
          <a:lstStyle/>
          <a:p>
            <a:pPr algn="ctr">
              <a:defRPr/>
            </a:pPr>
            <a:r>
              <a:rPr lang="fa-IR" i="1" dirty="0" smtClean="0"/>
              <a:t>موسيقي اعراب قبل از اسلام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22530">
                                            <p:txEl>
                                              <p:pRg st="0" end="0"/>
                                            </p:txEl>
                                          </p:spTgt>
                                        </p:tgtEl>
                                        <p:attrNameLst>
                                          <p:attrName>style.visibility</p:attrName>
                                        </p:attrNameLst>
                                      </p:cBhvr>
                                      <p:to>
                                        <p:strVal val="visible"/>
                                      </p:to>
                                    </p:set>
                                    <p:animEffect transition="in" filter="diamond(in)">
                                      <p:cBhvr>
                                        <p:cTn id="13" dur="2000"/>
                                        <p:tgtEl>
                                          <p:spTgt spid="2253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22530">
                                            <p:txEl>
                                              <p:pRg st="1" end="1"/>
                                            </p:txEl>
                                          </p:spTgt>
                                        </p:tgtEl>
                                        <p:attrNameLst>
                                          <p:attrName>style.visibility</p:attrName>
                                        </p:attrNameLst>
                                      </p:cBhvr>
                                      <p:to>
                                        <p:strVal val="visible"/>
                                      </p:to>
                                    </p:set>
                                    <p:animEffect transition="in" filter="diamond(in)">
                                      <p:cBhvr>
                                        <p:cTn id="18" dur="2000"/>
                                        <p:tgtEl>
                                          <p:spTgt spid="22530">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22530">
                                            <p:txEl>
                                              <p:pRg st="2" end="2"/>
                                            </p:txEl>
                                          </p:spTgt>
                                        </p:tgtEl>
                                        <p:attrNameLst>
                                          <p:attrName>style.visibility</p:attrName>
                                        </p:attrNameLst>
                                      </p:cBhvr>
                                      <p:to>
                                        <p:strVal val="visible"/>
                                      </p:to>
                                    </p:set>
                                    <p:animEffect transition="in" filter="diamond(in)">
                                      <p:cBhvr>
                                        <p:cTn id="23" dur="2000"/>
                                        <p:tgtEl>
                                          <p:spTgt spid="22530">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22530">
                                            <p:txEl>
                                              <p:pRg st="3" end="3"/>
                                            </p:txEl>
                                          </p:spTgt>
                                        </p:tgtEl>
                                        <p:attrNameLst>
                                          <p:attrName>style.visibility</p:attrName>
                                        </p:attrNameLst>
                                      </p:cBhvr>
                                      <p:to>
                                        <p:strVal val="visible"/>
                                      </p:to>
                                    </p:set>
                                    <p:animEffect transition="in" filter="diamond(in)">
                                      <p:cBhvr>
                                        <p:cTn id="28" dur="2000"/>
                                        <p:tgtEl>
                                          <p:spTgt spid="2253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1"/>
          <p:cNvSpPr>
            <a:spLocks noGrp="1"/>
          </p:cNvSpPr>
          <p:nvPr>
            <p:ph idx="1"/>
          </p:nvPr>
        </p:nvSpPr>
        <p:spPr/>
        <p:txBody>
          <a:bodyPr/>
          <a:lstStyle/>
          <a:p>
            <a:pPr algn="just"/>
            <a:r>
              <a:rPr lang="fa-IR" smtClean="0"/>
              <a:t>دربارة پديد آمدن «حدا» از ابن عباس روايتي نقل كرده‌اند كه ترجمة آن چنين است‌: « </a:t>
            </a:r>
            <a:r>
              <a:rPr lang="fa-IR" i="1" smtClean="0"/>
              <a:t>مُضَمر </a:t>
            </a:r>
            <a:r>
              <a:rPr lang="fa-IR" smtClean="0"/>
              <a:t> دنبال رمه‌اش به بيابان رفت در آنجا غلامش را ديد و فرياد كرد «وايداه وايداه‌» شتران صدايش را شنيدند و گردش فراهم آمدند و از اينجا بود كه خواندن حدا را براي شتران ياد گرفتند.» </a:t>
            </a:r>
          </a:p>
          <a:p>
            <a:pPr algn="just"/>
            <a:r>
              <a:rPr lang="fa-IR" smtClean="0"/>
              <a:t>غير از «حدا» در ميان اعراب پيش از اسلام‌، آهنگ ديگري به نام «نصب‌» نيز وجود داشت كه تندتر از «حدا» بود و مانند رجز خوانده مي‌شد.</a:t>
            </a:r>
          </a:p>
          <a:p>
            <a:pPr algn="just"/>
            <a:r>
              <a:rPr lang="fa-IR" smtClean="0"/>
              <a:t>اعراب قبل از اسلام از ابزار موسيقي تنها دهل و بوق شاخي و دفهاي ساده را مي‌شناختند.</a:t>
            </a:r>
          </a:p>
        </p:txBody>
      </p:sp>
      <p:sp>
        <p:nvSpPr>
          <p:cNvPr id="3" name="Title 2"/>
          <p:cNvSpPr>
            <a:spLocks noGrp="1"/>
          </p:cNvSpPr>
          <p:nvPr>
            <p:ph type="title"/>
          </p:nvPr>
        </p:nvSpPr>
        <p:spPr/>
        <p:txBody>
          <a:bodyPr/>
          <a:lstStyle/>
          <a:p>
            <a:pPr algn="ctr">
              <a:defRPr/>
            </a:pPr>
            <a:r>
              <a:rPr lang="fa-IR" i="1" dirty="0" smtClean="0"/>
              <a:t>موسيقي اعراب قبل از اسلام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23554">
                                            <p:txEl>
                                              <p:pRg st="0" end="0"/>
                                            </p:txEl>
                                          </p:spTgt>
                                        </p:tgtEl>
                                        <p:attrNameLst>
                                          <p:attrName>style.visibility</p:attrName>
                                        </p:attrNameLst>
                                      </p:cBhvr>
                                      <p:to>
                                        <p:strVal val="visible"/>
                                      </p:to>
                                    </p:set>
                                    <p:animEffect transition="in" filter="diamond(in)">
                                      <p:cBhvr>
                                        <p:cTn id="13" dur="2000"/>
                                        <p:tgtEl>
                                          <p:spTgt spid="2355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23554">
                                            <p:txEl>
                                              <p:pRg st="1" end="1"/>
                                            </p:txEl>
                                          </p:spTgt>
                                        </p:tgtEl>
                                        <p:attrNameLst>
                                          <p:attrName>style.visibility</p:attrName>
                                        </p:attrNameLst>
                                      </p:cBhvr>
                                      <p:to>
                                        <p:strVal val="visible"/>
                                      </p:to>
                                    </p:set>
                                    <p:animEffect transition="in" filter="diamond(in)">
                                      <p:cBhvr>
                                        <p:cTn id="18" dur="2000"/>
                                        <p:tgtEl>
                                          <p:spTgt spid="2355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23554">
                                            <p:txEl>
                                              <p:pRg st="2" end="2"/>
                                            </p:txEl>
                                          </p:spTgt>
                                        </p:tgtEl>
                                        <p:attrNameLst>
                                          <p:attrName>style.visibility</p:attrName>
                                        </p:attrNameLst>
                                      </p:cBhvr>
                                      <p:to>
                                        <p:strVal val="visible"/>
                                      </p:to>
                                    </p:set>
                                    <p:animEffect transition="in" filter="diamond(in)">
                                      <p:cBhvr>
                                        <p:cTn id="23" dur="2000"/>
                                        <p:tgtEl>
                                          <p:spTgt spid="2355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1"/>
          <p:cNvSpPr>
            <a:spLocks noGrp="1"/>
          </p:cNvSpPr>
          <p:nvPr>
            <p:ph idx="1"/>
          </p:nvPr>
        </p:nvSpPr>
        <p:spPr>
          <a:xfrm>
            <a:off x="457200" y="1481138"/>
            <a:ext cx="8229600" cy="4972050"/>
          </a:xfrm>
        </p:spPr>
        <p:txBody>
          <a:bodyPr/>
          <a:lstStyle/>
          <a:p>
            <a:pPr algn="just"/>
            <a:r>
              <a:rPr lang="fa-IR" smtClean="0"/>
              <a:t> در بين شاعران عرب جاهليت نخستين كسي كه اشعار خود را با موسيقي خواند و به موسيقي‌داني مشهور است اعشي بن قيس متوفي 629 ميلادي است‌، علت آشنا شدن او با موسيقي اين بود كه به دربار ملوك حيره و ايران بسيار رفت و آمد داشت‌، به اندازه‌اي كه قدري فارسي ياد گرفته بود و اشعارش مشتمل بر الفاظ فارسي است‌. </a:t>
            </a:r>
          </a:p>
          <a:p>
            <a:pPr algn="just"/>
            <a:r>
              <a:rPr lang="fa-IR" smtClean="0"/>
              <a:t>علس ذي جدن را هم جزو شعراي غنائي عصر جاهلي شمرده‌اند.</a:t>
            </a:r>
          </a:p>
          <a:p>
            <a:pPr algn="just"/>
            <a:r>
              <a:rPr lang="fa-IR" smtClean="0"/>
              <a:t>همچنين نخستين كسي كه در عرب نواختن عود را به الحان فارسيان آموخت و در مكه به مردم ياد داد و آن را منتشر ساخت نصر بن حارث كلده است كه در حيره نزد كسري رفت و آنجا عود نوازي و موسيقي ايراني را آموخت و پس از بازگشت به عربستان‌، در مكه آن را رواج داد.</a:t>
            </a:r>
          </a:p>
          <a:p>
            <a:pPr algn="just"/>
            <a:endParaRPr lang="fa-IR" smtClean="0"/>
          </a:p>
        </p:txBody>
      </p:sp>
      <p:sp>
        <p:nvSpPr>
          <p:cNvPr id="3" name="Title 2"/>
          <p:cNvSpPr>
            <a:spLocks noGrp="1"/>
          </p:cNvSpPr>
          <p:nvPr>
            <p:ph type="title"/>
          </p:nvPr>
        </p:nvSpPr>
        <p:spPr/>
        <p:txBody>
          <a:bodyPr/>
          <a:lstStyle/>
          <a:p>
            <a:pPr algn="ctr">
              <a:defRPr/>
            </a:pPr>
            <a:r>
              <a:rPr lang="fa-IR" i="1" dirty="0" smtClean="0"/>
              <a:t>موسيقي اعراب قبل از اسلام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24578">
                                            <p:txEl>
                                              <p:pRg st="0" end="0"/>
                                            </p:txEl>
                                          </p:spTgt>
                                        </p:tgtEl>
                                        <p:attrNameLst>
                                          <p:attrName>style.visibility</p:attrName>
                                        </p:attrNameLst>
                                      </p:cBhvr>
                                      <p:to>
                                        <p:strVal val="visible"/>
                                      </p:to>
                                    </p:set>
                                    <p:animEffect transition="in" filter="diamond(in)">
                                      <p:cBhvr>
                                        <p:cTn id="13" dur="2000"/>
                                        <p:tgtEl>
                                          <p:spTgt spid="2457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24578">
                                            <p:txEl>
                                              <p:pRg st="1" end="1"/>
                                            </p:txEl>
                                          </p:spTgt>
                                        </p:tgtEl>
                                        <p:attrNameLst>
                                          <p:attrName>style.visibility</p:attrName>
                                        </p:attrNameLst>
                                      </p:cBhvr>
                                      <p:to>
                                        <p:strVal val="visible"/>
                                      </p:to>
                                    </p:set>
                                    <p:animEffect transition="in" filter="diamond(in)">
                                      <p:cBhvr>
                                        <p:cTn id="18" dur="2000"/>
                                        <p:tgtEl>
                                          <p:spTgt spid="2457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24578">
                                            <p:txEl>
                                              <p:pRg st="2" end="2"/>
                                            </p:txEl>
                                          </p:spTgt>
                                        </p:tgtEl>
                                        <p:attrNameLst>
                                          <p:attrName>style.visibility</p:attrName>
                                        </p:attrNameLst>
                                      </p:cBhvr>
                                      <p:to>
                                        <p:strVal val="visible"/>
                                      </p:to>
                                    </p:set>
                                    <p:animEffect transition="in" filter="diamond(in)">
                                      <p:cBhvr>
                                        <p:cTn id="23" dur="2000"/>
                                        <p:tgtEl>
                                          <p:spTgt spid="2457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1"/>
          <p:cNvSpPr>
            <a:spLocks noGrp="1"/>
          </p:cNvSpPr>
          <p:nvPr>
            <p:ph idx="1"/>
          </p:nvPr>
        </p:nvSpPr>
        <p:spPr/>
        <p:txBody>
          <a:bodyPr/>
          <a:lstStyle/>
          <a:p>
            <a:r>
              <a:rPr lang="fa-IR" b="1" smtClean="0"/>
              <a:t>چرا اسلام موسيقي را در عربستان لهولعب ميخواند؟</a:t>
            </a:r>
          </a:p>
          <a:p>
            <a:pPr>
              <a:buFont typeface="Wingdings 3" pitchFamily="18" charset="2"/>
              <a:buNone/>
            </a:pPr>
            <a:endParaRPr lang="fa-IR" smtClean="0"/>
          </a:p>
          <a:p>
            <a:pPr>
              <a:buFont typeface="Wingdings 3" pitchFamily="18" charset="2"/>
              <a:buNone/>
            </a:pPr>
            <a:endParaRPr lang="fa-IR" smtClean="0"/>
          </a:p>
          <a:p>
            <a:pPr algn="just">
              <a:buFont typeface="Wingdings 3" pitchFamily="18" charset="2"/>
              <a:buNone/>
            </a:pPr>
            <a:r>
              <a:rPr lang="fa-IR" smtClean="0"/>
              <a:t>       </a:t>
            </a:r>
            <a:r>
              <a:rPr lang="en-US" b="1" smtClean="0">
                <a:cs typeface="Arial" charset="0"/>
              </a:rPr>
              <a:t> </a:t>
            </a:r>
            <a:r>
              <a:rPr lang="fa-IR" smtClean="0"/>
              <a:t>كشور عربستان پيش از پيدايش اسلام كشوري وحشي و عاري از تمدن بود.</a:t>
            </a:r>
          </a:p>
          <a:p>
            <a:pPr algn="just">
              <a:buFont typeface="Wingdings 3" pitchFamily="18" charset="2"/>
              <a:buNone/>
            </a:pPr>
            <a:r>
              <a:rPr lang="fa-IR" smtClean="0"/>
              <a:t>       موسيقي در اين كشور به صورت پست و بي‌مايه براي تحريك احساسات شهواني به كار مي‌رفت و به اين جهت در اسلام آن را «لهولعب‌» دانستند و تحريمش كردند. </a:t>
            </a:r>
          </a:p>
        </p:txBody>
      </p:sp>
      <p:sp>
        <p:nvSpPr>
          <p:cNvPr id="3" name="Title 2"/>
          <p:cNvSpPr>
            <a:spLocks noGrp="1"/>
          </p:cNvSpPr>
          <p:nvPr>
            <p:ph type="title"/>
          </p:nvPr>
        </p:nvSpPr>
        <p:spPr/>
        <p:txBody>
          <a:bodyPr>
            <a:normAutofit fontScale="90000"/>
          </a:bodyPr>
          <a:lstStyle/>
          <a:p>
            <a:pPr algn="ctr">
              <a:defRPr/>
            </a:pPr>
            <a:r>
              <a:rPr lang="fa-IR" dirty="0" smtClean="0"/>
              <a:t>زمان نخستين بارقه و جوانه‌هاي موسيقي در تمدن اسلامي </a:t>
            </a:r>
            <a:endParaRPr lang="fa-IR" dirty="0"/>
          </a:p>
        </p:txBody>
      </p:sp>
      <p:sp>
        <p:nvSpPr>
          <p:cNvPr id="4" name="4-Point Star 3"/>
          <p:cNvSpPr/>
          <p:nvPr/>
        </p:nvSpPr>
        <p:spPr>
          <a:xfrm>
            <a:off x="8027988" y="2924175"/>
            <a:ext cx="288925" cy="288925"/>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5" name="4-Point Star 4"/>
          <p:cNvSpPr/>
          <p:nvPr/>
        </p:nvSpPr>
        <p:spPr>
          <a:xfrm>
            <a:off x="8027988" y="3860800"/>
            <a:ext cx="288925" cy="288925"/>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25602">
                                            <p:txEl>
                                              <p:pRg st="0" end="0"/>
                                            </p:txEl>
                                          </p:spTgt>
                                        </p:tgtEl>
                                        <p:attrNameLst>
                                          <p:attrName>style.visibility</p:attrName>
                                        </p:attrNameLst>
                                      </p:cBhvr>
                                      <p:to>
                                        <p:strVal val="visible"/>
                                      </p:to>
                                    </p:set>
                                    <p:animEffect transition="in" filter="checkerboard(across)">
                                      <p:cBhvr>
                                        <p:cTn id="13" dur="500"/>
                                        <p:tgtEl>
                                          <p:spTgt spid="2560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25602">
                                            <p:txEl>
                                              <p:pRg st="3" end="3"/>
                                            </p:txEl>
                                          </p:spTgt>
                                        </p:tgtEl>
                                        <p:attrNameLst>
                                          <p:attrName>style.visibility</p:attrName>
                                        </p:attrNameLst>
                                      </p:cBhvr>
                                      <p:to>
                                        <p:strVal val="visible"/>
                                      </p:to>
                                    </p:set>
                                    <p:animEffect transition="in" filter="diamond(in)">
                                      <p:cBhvr>
                                        <p:cTn id="18" dur="2000"/>
                                        <p:tgtEl>
                                          <p:spTgt spid="25602">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25602">
                                            <p:txEl>
                                              <p:pRg st="4" end="4"/>
                                            </p:txEl>
                                          </p:spTgt>
                                        </p:tgtEl>
                                        <p:attrNameLst>
                                          <p:attrName>style.visibility</p:attrName>
                                        </p:attrNameLst>
                                      </p:cBhvr>
                                      <p:to>
                                        <p:strVal val="visible"/>
                                      </p:to>
                                    </p:set>
                                    <p:animEffect transition="in" filter="diamond(in)">
                                      <p:cBhvr>
                                        <p:cTn id="23" dur="2000"/>
                                        <p:tgtEl>
                                          <p:spTgt spid="2560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1"/>
          <p:cNvSpPr>
            <a:spLocks noGrp="1"/>
          </p:cNvSpPr>
          <p:nvPr>
            <p:ph idx="1"/>
          </p:nvPr>
        </p:nvSpPr>
        <p:spPr>
          <a:xfrm>
            <a:off x="539750" y="1268413"/>
            <a:ext cx="8208963" cy="5589587"/>
          </a:xfrm>
        </p:spPr>
        <p:txBody>
          <a:bodyPr/>
          <a:lstStyle/>
          <a:p>
            <a:pPr algn="just"/>
            <a:r>
              <a:rPr lang="fa-IR" dirty="0" smtClean="0"/>
              <a:t>موسيقي‌، از آغاز پيدايش اسلام موسيقي در مذهب وارد شد. نخست براي اذان و تلاوت كتاب آسماني به صوت خوش و آواز دلنشين توجه كردند .</a:t>
            </a:r>
          </a:p>
          <a:p>
            <a:pPr algn="just"/>
            <a:r>
              <a:rPr lang="fa-IR" dirty="0" smtClean="0"/>
              <a:t>حقيقت موسيقي اسلام در تلاوت قرآن به گونه ترتيل و تحقيق با رعايت اصول قرائت و تجويد متجلي شد. </a:t>
            </a:r>
          </a:p>
          <a:p>
            <a:pPr algn="just"/>
            <a:r>
              <a:rPr lang="fa-IR" dirty="0" smtClean="0"/>
              <a:t>صوت خوش و دلنشين قرآن و موسيقي تلاوت قاريان آن‌، اعجاب‌انگيز بود. پيامبر اكرم (ص‌) فرمودند اگر من قرآن را با صوت مي‌خواندم مردم طاقت شنيدن آن را نداشتند.</a:t>
            </a:r>
          </a:p>
          <a:p>
            <a:pPr algn="just"/>
            <a:r>
              <a:rPr lang="fa-IR" dirty="0" smtClean="0"/>
              <a:t> اذان صورت كامل ديگري از موسيقي در اسلام است و امامان‌(ع‌) سفارش كرده‌اند كه اذان‌گو، خوش‌صدا باشد. </a:t>
            </a:r>
          </a:p>
          <a:p>
            <a:pPr algn="just"/>
            <a:r>
              <a:rPr lang="fa-IR" dirty="0" smtClean="0"/>
              <a:t>در روايتهاي ديني هم آمده كه امام معصوم (ع‌) به مداح و ذاكر سيدالشهداء (ع‌) فرمودند: «محزون بخوان همان‌گونه كه براي خودتان مي‌خواني‌.»</a:t>
            </a:r>
          </a:p>
        </p:txBody>
      </p:sp>
      <p:sp>
        <p:nvSpPr>
          <p:cNvPr id="3" name="Title 2"/>
          <p:cNvSpPr>
            <a:spLocks noGrp="1"/>
          </p:cNvSpPr>
          <p:nvPr>
            <p:ph type="title"/>
          </p:nvPr>
        </p:nvSpPr>
        <p:spPr/>
        <p:txBody>
          <a:bodyPr>
            <a:normAutofit fontScale="90000"/>
          </a:bodyPr>
          <a:lstStyle/>
          <a:p>
            <a:pPr algn="ctr">
              <a:defRPr/>
            </a:pPr>
            <a:r>
              <a:rPr lang="fa-IR" dirty="0" smtClean="0"/>
              <a:t>زمان نخستين بارقه و جوانه‌هاي موسيقي در تمدن اسلامي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6626">
                                            <p:txEl>
                                              <p:pRg st="0" end="0"/>
                                            </p:txEl>
                                          </p:spTgt>
                                        </p:tgtEl>
                                        <p:attrNameLst>
                                          <p:attrName>style.visibility</p:attrName>
                                        </p:attrNameLst>
                                      </p:cBhvr>
                                      <p:to>
                                        <p:strVal val="visible"/>
                                      </p:to>
                                    </p:set>
                                    <p:animEffect transition="in" filter="checkerboard(across)">
                                      <p:cBhvr>
                                        <p:cTn id="13" dur="3000"/>
                                        <p:tgtEl>
                                          <p:spTgt spid="2662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6626">
                                            <p:txEl>
                                              <p:pRg st="1" end="1"/>
                                            </p:txEl>
                                          </p:spTgt>
                                        </p:tgtEl>
                                        <p:attrNameLst>
                                          <p:attrName>style.visibility</p:attrName>
                                        </p:attrNameLst>
                                      </p:cBhvr>
                                      <p:to>
                                        <p:strVal val="visible"/>
                                      </p:to>
                                    </p:set>
                                    <p:animEffect transition="in" filter="checkerboard(across)">
                                      <p:cBhvr>
                                        <p:cTn id="18" dur="3000"/>
                                        <p:tgtEl>
                                          <p:spTgt spid="2662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26626">
                                            <p:txEl>
                                              <p:pRg st="2" end="2"/>
                                            </p:txEl>
                                          </p:spTgt>
                                        </p:tgtEl>
                                        <p:attrNameLst>
                                          <p:attrName>style.visibility</p:attrName>
                                        </p:attrNameLst>
                                      </p:cBhvr>
                                      <p:to>
                                        <p:strVal val="visible"/>
                                      </p:to>
                                    </p:set>
                                    <p:animEffect transition="in" filter="checkerboard(across)">
                                      <p:cBhvr>
                                        <p:cTn id="23" dur="3000"/>
                                        <p:tgtEl>
                                          <p:spTgt spid="2662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26626">
                                            <p:txEl>
                                              <p:pRg st="3" end="3"/>
                                            </p:txEl>
                                          </p:spTgt>
                                        </p:tgtEl>
                                        <p:attrNameLst>
                                          <p:attrName>style.visibility</p:attrName>
                                        </p:attrNameLst>
                                      </p:cBhvr>
                                      <p:to>
                                        <p:strVal val="visible"/>
                                      </p:to>
                                    </p:set>
                                    <p:animEffect transition="in" filter="checkerboard(across)">
                                      <p:cBhvr>
                                        <p:cTn id="28" dur="3000"/>
                                        <p:tgtEl>
                                          <p:spTgt spid="26626">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26626">
                                            <p:txEl>
                                              <p:pRg st="4" end="4"/>
                                            </p:txEl>
                                          </p:spTgt>
                                        </p:tgtEl>
                                        <p:attrNameLst>
                                          <p:attrName>style.visibility</p:attrName>
                                        </p:attrNameLst>
                                      </p:cBhvr>
                                      <p:to>
                                        <p:strVal val="visible"/>
                                      </p:to>
                                    </p:set>
                                    <p:animEffect transition="in" filter="checkerboard(across)">
                                      <p:cBhvr>
                                        <p:cTn id="33" dur="3000"/>
                                        <p:tgtEl>
                                          <p:spTgt spid="2662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1"/>
          <p:cNvSpPr>
            <a:spLocks noGrp="1"/>
          </p:cNvSpPr>
          <p:nvPr>
            <p:ph idx="1"/>
          </p:nvPr>
        </p:nvSpPr>
        <p:spPr/>
        <p:txBody>
          <a:bodyPr/>
          <a:lstStyle/>
          <a:p>
            <a:pPr algn="just"/>
            <a:r>
              <a:rPr lang="fa-IR" dirty="0" smtClean="0"/>
              <a:t>        مراعات عملي علم تجويد قرآن كريم كه ناگزير به آواز خوش و دلنشيني مي‌انجاميد.</a:t>
            </a:r>
          </a:p>
          <a:p>
            <a:pPr algn="just"/>
            <a:r>
              <a:rPr lang="fa-IR" dirty="0" smtClean="0"/>
              <a:t>        تمايل فطري و باطني مردم به شنيدن انواع آهنگها و سرودهاي غم‌انگيز در موقع عزاداري و سوگواري‌.</a:t>
            </a:r>
          </a:p>
          <a:p>
            <a:pPr algn="just"/>
            <a:r>
              <a:rPr lang="fa-IR" dirty="0" smtClean="0"/>
              <a:t>        توصيه و تأكيد فرهنگ و منابع غني اسلامي مبني بر اينكه مستحب است مؤذن داراي صداي خوش باشد و براي امر تعزيه‌خواني و عزاداري‌هاي مذهبي به نواي خوش نياز بوده است‌. </a:t>
            </a:r>
            <a:endParaRPr lang="en-US" dirty="0" smtClean="0">
              <a:cs typeface="Arial" charset="0"/>
            </a:endParaRPr>
          </a:p>
          <a:p>
            <a:pPr algn="just"/>
            <a:r>
              <a:rPr lang="fa-IR" dirty="0" smtClean="0"/>
              <a:t>        جستجوي پيگير و بي‌وقفه علما و دانشمندان فرقه‌هاي مختلف اسلامي براي اثبات حرمت و يا اباحت آن با بيان شرايط خاصي‌.</a:t>
            </a:r>
            <a:endParaRPr lang="en-US" dirty="0" smtClean="0">
              <a:cs typeface="Arial" charset="0"/>
            </a:endParaRPr>
          </a:p>
          <a:p>
            <a:endParaRPr lang="fa-IR" dirty="0" smtClean="0"/>
          </a:p>
        </p:txBody>
      </p:sp>
      <p:sp>
        <p:nvSpPr>
          <p:cNvPr id="3" name="Title 2"/>
          <p:cNvSpPr>
            <a:spLocks noGrp="1"/>
          </p:cNvSpPr>
          <p:nvPr>
            <p:ph type="title"/>
          </p:nvPr>
        </p:nvSpPr>
        <p:spPr/>
        <p:txBody>
          <a:bodyPr>
            <a:noAutofit/>
          </a:bodyPr>
          <a:lstStyle/>
          <a:p>
            <a:pPr algn="ctr">
              <a:defRPr/>
            </a:pPr>
            <a:r>
              <a:rPr lang="fa-IR" sz="2500" dirty="0" smtClean="0"/>
              <a:t>علتها و انگيزه‌هاي گسترش روز افزون گرايش به صداي نيكو و دلپذير در ميان مسلمانان چهارعامل اساسي بوده است كه فهرست‌وار بدان اشاره مي‌كنيم‌.</a:t>
            </a:r>
            <a:endParaRPr lang="fa-IR" sz="2500" dirty="0"/>
          </a:p>
        </p:txBody>
      </p:sp>
      <p:sp>
        <p:nvSpPr>
          <p:cNvPr id="4" name="Left Arrow 3"/>
          <p:cNvSpPr/>
          <p:nvPr/>
        </p:nvSpPr>
        <p:spPr>
          <a:xfrm>
            <a:off x="7596188" y="1628775"/>
            <a:ext cx="647700" cy="28733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5" name="Left Arrow 4"/>
          <p:cNvSpPr/>
          <p:nvPr/>
        </p:nvSpPr>
        <p:spPr>
          <a:xfrm>
            <a:off x="7596188" y="2492375"/>
            <a:ext cx="647700" cy="28892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6" name="Left Arrow 5"/>
          <p:cNvSpPr/>
          <p:nvPr/>
        </p:nvSpPr>
        <p:spPr>
          <a:xfrm>
            <a:off x="7596188" y="3429000"/>
            <a:ext cx="647700" cy="28733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7" name="Left Arrow 6"/>
          <p:cNvSpPr/>
          <p:nvPr/>
        </p:nvSpPr>
        <p:spPr>
          <a:xfrm>
            <a:off x="7596188" y="4652963"/>
            <a:ext cx="647700" cy="28892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27650">
                                            <p:txEl>
                                              <p:pRg st="0" end="0"/>
                                            </p:txEl>
                                          </p:spTgt>
                                        </p:tgtEl>
                                        <p:attrNameLst>
                                          <p:attrName>style.visibility</p:attrName>
                                        </p:attrNameLst>
                                      </p:cBhvr>
                                      <p:to>
                                        <p:strVal val="visible"/>
                                      </p:to>
                                    </p:set>
                                    <p:animEffect transition="in" filter="checkerboard(across)">
                                      <p:cBhvr>
                                        <p:cTn id="18" dur="500"/>
                                        <p:tgtEl>
                                          <p:spTgt spid="27650">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27650">
                                            <p:txEl>
                                              <p:pRg st="1" end="1"/>
                                            </p:txEl>
                                          </p:spTgt>
                                        </p:tgtEl>
                                        <p:attrNameLst>
                                          <p:attrName>style.visibility</p:attrName>
                                        </p:attrNameLst>
                                      </p:cBhvr>
                                      <p:to>
                                        <p:strVal val="visible"/>
                                      </p:to>
                                    </p:set>
                                    <p:animEffect transition="in" filter="checkerboard(across)">
                                      <p:cBhvr>
                                        <p:cTn id="28" dur="500"/>
                                        <p:tgtEl>
                                          <p:spTgt spid="27650">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linds(horizontal)">
                                      <p:cBhvr>
                                        <p:cTn id="33" dur="5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27650">
                                            <p:txEl>
                                              <p:pRg st="2" end="2"/>
                                            </p:txEl>
                                          </p:spTgt>
                                        </p:tgtEl>
                                        <p:attrNameLst>
                                          <p:attrName>style.visibility</p:attrName>
                                        </p:attrNameLst>
                                      </p:cBhvr>
                                      <p:to>
                                        <p:strVal val="visible"/>
                                      </p:to>
                                    </p:set>
                                    <p:animEffect transition="in" filter="checkerboard(across)">
                                      <p:cBhvr>
                                        <p:cTn id="38" dur="500"/>
                                        <p:tgtEl>
                                          <p:spTgt spid="27650">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blinds(horizontal)">
                                      <p:cBhvr>
                                        <p:cTn id="43" dur="500"/>
                                        <p:tgtEl>
                                          <p:spTgt spid="7"/>
                                        </p:tgtEl>
                                      </p:cBhvr>
                                    </p:animEffect>
                                  </p:childTnLst>
                                </p:cTn>
                              </p:par>
                            </p:childTnLst>
                          </p:cTn>
                        </p:par>
                      </p:childTnLst>
                    </p:cTn>
                  </p:par>
                  <p:par>
                    <p:cTn id="44" fill="hold">
                      <p:stCondLst>
                        <p:cond delay="indefinite"/>
                      </p:stCondLst>
                      <p:childTnLst>
                        <p:par>
                          <p:cTn id="45" fill="hold">
                            <p:stCondLst>
                              <p:cond delay="0"/>
                            </p:stCondLst>
                            <p:childTnLst>
                              <p:par>
                                <p:cTn id="46" presetID="5" presetClass="entr" presetSubtype="10" fill="hold" nodeType="clickEffect">
                                  <p:stCondLst>
                                    <p:cond delay="0"/>
                                  </p:stCondLst>
                                  <p:childTnLst>
                                    <p:set>
                                      <p:cBhvr>
                                        <p:cTn id="47" dur="1" fill="hold">
                                          <p:stCondLst>
                                            <p:cond delay="0"/>
                                          </p:stCondLst>
                                        </p:cTn>
                                        <p:tgtEl>
                                          <p:spTgt spid="27650">
                                            <p:txEl>
                                              <p:pRg st="3" end="3"/>
                                            </p:txEl>
                                          </p:spTgt>
                                        </p:tgtEl>
                                        <p:attrNameLst>
                                          <p:attrName>style.visibility</p:attrName>
                                        </p:attrNameLst>
                                      </p:cBhvr>
                                      <p:to>
                                        <p:strVal val="visible"/>
                                      </p:to>
                                    </p:set>
                                    <p:animEffect transition="in" filter="checkerboard(across)">
                                      <p:cBhvr>
                                        <p:cTn id="48" dur="500"/>
                                        <p:tgtEl>
                                          <p:spTgt spid="2765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1"/>
          <p:cNvSpPr>
            <a:spLocks noGrp="1"/>
          </p:cNvSpPr>
          <p:nvPr>
            <p:ph idx="1"/>
          </p:nvPr>
        </p:nvSpPr>
        <p:spPr/>
        <p:txBody>
          <a:bodyPr/>
          <a:lstStyle/>
          <a:p>
            <a:pPr algn="just"/>
            <a:r>
              <a:rPr lang="fa-IR" dirty="0" smtClean="0"/>
              <a:t>پس از حضرت رسول (ص‌) و حضرت علي (ع‌) كه دامنه حكومت اسلامي به كشورهاي ايران و روم‌، هند و... كشيده شد، غنا و موسيقي رايج در اين كشورها به طبع خلفاي بني‌اميه و بني عباس شيرين آمد و آن را ترويج و تشويق كردند.</a:t>
            </a:r>
          </a:p>
          <a:p>
            <a:pPr algn="just"/>
            <a:r>
              <a:rPr lang="fa-IR" dirty="0" smtClean="0"/>
              <a:t>پس مي‌توان آغاز موسيقي باطل را در اسلام از زمان حكومت معاويه دانست كه رفته‌رفته رواج پيدا كرد.</a:t>
            </a:r>
          </a:p>
          <a:p>
            <a:pPr algn="just"/>
            <a:r>
              <a:rPr lang="fa-IR" dirty="0" smtClean="0"/>
              <a:t>در حكومت بني‌اميه‌، يزيد بن معاويه نخستين كسي بود كه غنا را مباح اعلام كرد.</a:t>
            </a:r>
          </a:p>
          <a:p>
            <a:pPr algn="just"/>
            <a:r>
              <a:rPr lang="fa-IR" dirty="0" smtClean="0"/>
              <a:t>يزيد آن چنان در غناي مبتذل غرق شد كه ابن عباس وي را نكوهش كرد زيرا بيشتر اوقات خود را با زنان خواننده و نوازنده مي‌گذراند.</a:t>
            </a:r>
          </a:p>
          <a:p>
            <a:pPr algn="just"/>
            <a:endParaRPr lang="fa-IR" dirty="0" smtClean="0"/>
          </a:p>
          <a:p>
            <a:pPr algn="just"/>
            <a:endParaRPr lang="fa-IR" dirty="0" smtClean="0"/>
          </a:p>
          <a:p>
            <a:pPr algn="just"/>
            <a:endParaRPr lang="fa-IR" dirty="0" smtClean="0"/>
          </a:p>
        </p:txBody>
      </p:sp>
      <p:sp>
        <p:nvSpPr>
          <p:cNvPr id="3" name="Title 2"/>
          <p:cNvSpPr>
            <a:spLocks noGrp="1"/>
          </p:cNvSpPr>
          <p:nvPr>
            <p:ph type="title"/>
          </p:nvPr>
        </p:nvSpPr>
        <p:spPr/>
        <p:txBody>
          <a:bodyPr>
            <a:normAutofit fontScale="90000"/>
          </a:bodyPr>
          <a:lstStyle/>
          <a:p>
            <a:pPr algn="ctr">
              <a:defRPr/>
            </a:pPr>
            <a:r>
              <a:rPr lang="fa-IR" dirty="0" smtClean="0"/>
              <a:t>موسيقي عصر امويان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28674">
                                            <p:txEl>
                                              <p:pRg st="0" end="0"/>
                                            </p:txEl>
                                          </p:spTgt>
                                        </p:tgtEl>
                                        <p:attrNameLst>
                                          <p:attrName>style.visibility</p:attrName>
                                        </p:attrNameLst>
                                      </p:cBhvr>
                                      <p:to>
                                        <p:strVal val="visible"/>
                                      </p:to>
                                    </p:set>
                                    <p:animEffect transition="in" filter="diamond(in)">
                                      <p:cBhvr>
                                        <p:cTn id="13" dur="3000"/>
                                        <p:tgtEl>
                                          <p:spTgt spid="2867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28674">
                                            <p:txEl>
                                              <p:pRg st="1" end="1"/>
                                            </p:txEl>
                                          </p:spTgt>
                                        </p:tgtEl>
                                        <p:attrNameLst>
                                          <p:attrName>style.visibility</p:attrName>
                                        </p:attrNameLst>
                                      </p:cBhvr>
                                      <p:to>
                                        <p:strVal val="visible"/>
                                      </p:to>
                                    </p:set>
                                    <p:animEffect transition="in" filter="diamond(in)">
                                      <p:cBhvr>
                                        <p:cTn id="18" dur="3000"/>
                                        <p:tgtEl>
                                          <p:spTgt spid="2867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28674">
                                            <p:txEl>
                                              <p:pRg st="2" end="2"/>
                                            </p:txEl>
                                          </p:spTgt>
                                        </p:tgtEl>
                                        <p:attrNameLst>
                                          <p:attrName>style.visibility</p:attrName>
                                        </p:attrNameLst>
                                      </p:cBhvr>
                                      <p:to>
                                        <p:strVal val="visible"/>
                                      </p:to>
                                    </p:set>
                                    <p:animEffect transition="in" filter="diamond(in)">
                                      <p:cBhvr>
                                        <p:cTn id="23" dur="3000"/>
                                        <p:tgtEl>
                                          <p:spTgt spid="2867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28674">
                                            <p:txEl>
                                              <p:pRg st="3" end="3"/>
                                            </p:txEl>
                                          </p:spTgt>
                                        </p:tgtEl>
                                        <p:attrNameLst>
                                          <p:attrName>style.visibility</p:attrName>
                                        </p:attrNameLst>
                                      </p:cBhvr>
                                      <p:to>
                                        <p:strVal val="visible"/>
                                      </p:to>
                                    </p:set>
                                    <p:animEffect transition="in" filter="diamond(in)">
                                      <p:cBhvr>
                                        <p:cTn id="28" dur="3000"/>
                                        <p:tgtEl>
                                          <p:spTgt spid="2867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1"/>
          <p:cNvSpPr>
            <a:spLocks noGrp="1"/>
          </p:cNvSpPr>
          <p:nvPr>
            <p:ph idx="1"/>
          </p:nvPr>
        </p:nvSpPr>
        <p:spPr/>
        <p:txBody>
          <a:bodyPr/>
          <a:lstStyle/>
          <a:p>
            <a:pPr algn="just"/>
            <a:r>
              <a:rPr lang="fa-IR" dirty="0" smtClean="0"/>
              <a:t>وليد بن يزيد اموي نيز به موسيقي علاقه داشت و خود داراي اصوات و الحاني بود كه بين موسيقي‌ شناسان اسلامي معروف بوده است‌.</a:t>
            </a:r>
          </a:p>
          <a:p>
            <a:pPr algn="just"/>
            <a:endParaRPr lang="fa-IR" dirty="0" smtClean="0"/>
          </a:p>
          <a:p>
            <a:pPr algn="just"/>
            <a:r>
              <a:rPr lang="fa-IR" dirty="0" smtClean="0"/>
              <a:t>اواخر دوره اموي موسيقي آلات طرب بسيار شايع بود و مغنيان و رامشگران در حضر و سفر حتي در سفرهاي جنگي با آنان همراه بودند.</a:t>
            </a:r>
          </a:p>
          <a:p>
            <a:pPr algn="just"/>
            <a:endParaRPr lang="fa-IR" dirty="0" smtClean="0"/>
          </a:p>
        </p:txBody>
      </p:sp>
      <p:sp>
        <p:nvSpPr>
          <p:cNvPr id="3" name="Title 2"/>
          <p:cNvSpPr>
            <a:spLocks noGrp="1"/>
          </p:cNvSpPr>
          <p:nvPr>
            <p:ph type="title"/>
          </p:nvPr>
        </p:nvSpPr>
        <p:spPr/>
        <p:txBody>
          <a:bodyPr>
            <a:normAutofit fontScale="90000"/>
          </a:bodyPr>
          <a:lstStyle/>
          <a:p>
            <a:pPr algn="ctr">
              <a:defRPr/>
            </a:pPr>
            <a:r>
              <a:rPr lang="fa-IR" dirty="0" smtClean="0"/>
              <a:t>موسيقي عصر امويان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29698">
                                            <p:txEl>
                                              <p:pRg st="0" end="0"/>
                                            </p:txEl>
                                          </p:spTgt>
                                        </p:tgtEl>
                                        <p:attrNameLst>
                                          <p:attrName>style.visibility</p:attrName>
                                        </p:attrNameLst>
                                      </p:cBhvr>
                                      <p:to>
                                        <p:strVal val="visible"/>
                                      </p:to>
                                    </p:set>
                                    <p:animEffect transition="in" filter="diamond(in)">
                                      <p:cBhvr>
                                        <p:cTn id="13" dur="3000"/>
                                        <p:tgtEl>
                                          <p:spTgt spid="2969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29698">
                                            <p:txEl>
                                              <p:pRg st="2" end="2"/>
                                            </p:txEl>
                                          </p:spTgt>
                                        </p:tgtEl>
                                        <p:attrNameLst>
                                          <p:attrName>style.visibility</p:attrName>
                                        </p:attrNameLst>
                                      </p:cBhvr>
                                      <p:to>
                                        <p:strVal val="visible"/>
                                      </p:to>
                                    </p:set>
                                    <p:animEffect transition="in" filter="diamond(in)">
                                      <p:cBhvr>
                                        <p:cTn id="18" dur="3000"/>
                                        <p:tgtEl>
                                          <p:spTgt spid="2969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defRPr/>
            </a:pPr>
            <a:r>
              <a:rPr lang="fa-IR" dirty="0" smtClean="0"/>
              <a:t>موسیقی دانان عصر امویان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defRPr/>
            </a:pPr>
            <a:r>
              <a:rPr lang="fa-IR" dirty="0" smtClean="0"/>
              <a:t>موسیقی دانان عصر امویان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defRPr/>
            </a:pPr>
            <a:r>
              <a:rPr lang="fa-IR" dirty="0" smtClean="0"/>
              <a:t>موسیقی دانان عصر امویان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1"/>
          <p:cNvSpPr>
            <a:spLocks noGrp="1"/>
          </p:cNvSpPr>
          <p:nvPr>
            <p:ph idx="1"/>
          </p:nvPr>
        </p:nvSpPr>
        <p:spPr/>
        <p:txBody>
          <a:bodyPr/>
          <a:lstStyle/>
          <a:p>
            <a:pPr algn="just"/>
            <a:r>
              <a:rPr lang="fa-IR" dirty="0" smtClean="0"/>
              <a:t>در قرن دوم هجري‌، هواخواهان دودمان عباسي و دو خليفه نخستين اين خانواده‌، بيشتر سرگرم جنگ و ستيز با خاندان اموي و ديگر مخالفان خود بودند و فرصت پرداختن به هنر و ادب را نداشتند.</a:t>
            </a:r>
          </a:p>
          <a:p>
            <a:pPr algn="just"/>
            <a:r>
              <a:rPr lang="fa-IR" dirty="0" smtClean="0"/>
              <a:t>پس از آنكه بنياد خلافت عباسي استوار شد به هنرها و دانشها پرداختند.</a:t>
            </a:r>
          </a:p>
          <a:p>
            <a:pPr algn="just"/>
            <a:r>
              <a:rPr lang="fa-IR" dirty="0" smtClean="0"/>
              <a:t>مي‌گويند در ميان خلفاي بني عباس‌، هارون الرشيد، با وجود اينكه بسيار سعي مي‌كرد خود را فردي زاهد و متقي نشان دهد، نخستين فردي بود كه دربار عباسي را به موسيقي و شراب آلوده كرد. او علاقه وافری به موسيقي داشت به طوري كه سالانه مبالغ هنگفتي از بيت‌المال را صرف عياشي و خوش‌گذراني خود و درباريان مي‌كرد.</a:t>
            </a:r>
          </a:p>
        </p:txBody>
      </p:sp>
      <p:sp>
        <p:nvSpPr>
          <p:cNvPr id="3" name="Title 2"/>
          <p:cNvSpPr>
            <a:spLocks noGrp="1"/>
          </p:cNvSpPr>
          <p:nvPr>
            <p:ph type="title"/>
          </p:nvPr>
        </p:nvSpPr>
        <p:spPr/>
        <p:txBody>
          <a:bodyPr>
            <a:normAutofit fontScale="90000"/>
          </a:bodyPr>
          <a:lstStyle/>
          <a:p>
            <a:pPr algn="ctr">
              <a:defRPr/>
            </a:pPr>
            <a:r>
              <a:rPr lang="fa-IR" dirty="0" smtClean="0"/>
              <a:t>موسيقي در عصر عباسيان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34818">
                                            <p:txEl>
                                              <p:pRg st="0" end="0"/>
                                            </p:txEl>
                                          </p:spTgt>
                                        </p:tgtEl>
                                        <p:attrNameLst>
                                          <p:attrName>style.visibility</p:attrName>
                                        </p:attrNameLst>
                                      </p:cBhvr>
                                      <p:to>
                                        <p:strVal val="visible"/>
                                      </p:to>
                                    </p:set>
                                    <p:animEffect transition="in" filter="checkerboard(across)">
                                      <p:cBhvr>
                                        <p:cTn id="13" dur="3000"/>
                                        <p:tgtEl>
                                          <p:spTgt spid="3481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34818">
                                            <p:txEl>
                                              <p:pRg st="1" end="1"/>
                                            </p:txEl>
                                          </p:spTgt>
                                        </p:tgtEl>
                                        <p:attrNameLst>
                                          <p:attrName>style.visibility</p:attrName>
                                        </p:attrNameLst>
                                      </p:cBhvr>
                                      <p:to>
                                        <p:strVal val="visible"/>
                                      </p:to>
                                    </p:set>
                                    <p:animEffect transition="in" filter="checkerboard(across)">
                                      <p:cBhvr>
                                        <p:cTn id="18" dur="3000"/>
                                        <p:tgtEl>
                                          <p:spTgt spid="3481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34818">
                                            <p:txEl>
                                              <p:pRg st="2" end="2"/>
                                            </p:txEl>
                                          </p:spTgt>
                                        </p:tgtEl>
                                        <p:attrNameLst>
                                          <p:attrName>style.visibility</p:attrName>
                                        </p:attrNameLst>
                                      </p:cBhvr>
                                      <p:to>
                                        <p:strVal val="visible"/>
                                      </p:to>
                                    </p:set>
                                    <p:animEffect transition="in" filter="checkerboard(across)">
                                      <p:cBhvr>
                                        <p:cTn id="23" dur="3000"/>
                                        <p:tgtEl>
                                          <p:spTgt spid="348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1"/>
          <p:cNvSpPr>
            <a:spLocks noGrp="1"/>
          </p:cNvSpPr>
          <p:nvPr>
            <p:ph idx="1"/>
          </p:nvPr>
        </p:nvSpPr>
        <p:spPr/>
        <p:txBody>
          <a:bodyPr/>
          <a:lstStyle/>
          <a:p>
            <a:pPr algn="just"/>
            <a:r>
              <a:rPr lang="fa-IR" smtClean="0"/>
              <a:t> در زمان مأمون عباسي‌، كار تأليف و ترجمة كتابهاي موسيقي ايران‌، هند و يونان به زبان عربي بسيار متداول شد.</a:t>
            </a:r>
          </a:p>
          <a:p>
            <a:pPr algn="just"/>
            <a:r>
              <a:rPr lang="fa-IR" smtClean="0"/>
              <a:t>متوكل خليفة عباسي‌، چهار هزار كنيز داشت‌. كه اكثر آنان موسيقي و آواز را فرا گرفته و در لابه‌لاي آموزش موسيقي و نغمه و آواز، با علوم گوناگون نيز آشنا شده بودند.</a:t>
            </a:r>
          </a:p>
          <a:p>
            <a:pPr algn="just"/>
            <a:r>
              <a:rPr lang="fa-IR" smtClean="0"/>
              <a:t>در زمان عباسيان بنيان موسيقي علمي عربي بر پاية موسيقي روزگار ساساني پي‌ريزي شد و در دوران وزارت برمكيان‌، يك خانوادة اصيل ايراني در دربار عباسيان پرورش يافت كه مي‌توان آنان را بزرگ‌ترين خانوادة موسيقي‌دان ايران دانست‌. </a:t>
            </a:r>
          </a:p>
        </p:txBody>
      </p:sp>
      <p:sp>
        <p:nvSpPr>
          <p:cNvPr id="3" name="Title 2"/>
          <p:cNvSpPr>
            <a:spLocks noGrp="1"/>
          </p:cNvSpPr>
          <p:nvPr>
            <p:ph type="title"/>
          </p:nvPr>
        </p:nvSpPr>
        <p:spPr/>
        <p:txBody>
          <a:bodyPr>
            <a:normAutofit fontScale="90000"/>
          </a:bodyPr>
          <a:lstStyle/>
          <a:p>
            <a:pPr algn="ctr">
              <a:defRPr/>
            </a:pPr>
            <a:r>
              <a:rPr lang="fa-IR" dirty="0" smtClean="0"/>
              <a:t>موسيقي در عصر عباسيان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35842">
                                            <p:txEl>
                                              <p:pRg st="0" end="0"/>
                                            </p:txEl>
                                          </p:spTgt>
                                        </p:tgtEl>
                                        <p:attrNameLst>
                                          <p:attrName>style.visibility</p:attrName>
                                        </p:attrNameLst>
                                      </p:cBhvr>
                                      <p:to>
                                        <p:strVal val="visible"/>
                                      </p:to>
                                    </p:set>
                                    <p:animEffect transition="in" filter="checkerboard(across)">
                                      <p:cBhvr>
                                        <p:cTn id="13" dur="2000"/>
                                        <p:tgtEl>
                                          <p:spTgt spid="3584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35842">
                                            <p:txEl>
                                              <p:pRg st="1" end="1"/>
                                            </p:txEl>
                                          </p:spTgt>
                                        </p:tgtEl>
                                        <p:attrNameLst>
                                          <p:attrName>style.visibility</p:attrName>
                                        </p:attrNameLst>
                                      </p:cBhvr>
                                      <p:to>
                                        <p:strVal val="visible"/>
                                      </p:to>
                                    </p:set>
                                    <p:animEffect transition="in" filter="checkerboard(across)">
                                      <p:cBhvr>
                                        <p:cTn id="18" dur="2000"/>
                                        <p:tgtEl>
                                          <p:spTgt spid="3584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35842">
                                            <p:txEl>
                                              <p:pRg st="2" end="2"/>
                                            </p:txEl>
                                          </p:spTgt>
                                        </p:tgtEl>
                                        <p:attrNameLst>
                                          <p:attrName>style.visibility</p:attrName>
                                        </p:attrNameLst>
                                      </p:cBhvr>
                                      <p:to>
                                        <p:strVal val="visible"/>
                                      </p:to>
                                    </p:set>
                                    <p:animEffect transition="in" filter="checkerboard(across)">
                                      <p:cBhvr>
                                        <p:cTn id="23" dur="2000"/>
                                        <p:tgtEl>
                                          <p:spTgt spid="3584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defRPr/>
            </a:pPr>
            <a:r>
              <a:rPr lang="fa-IR" dirty="0" smtClean="0"/>
              <a:t>مشاهیر موسیقی عصر عباسیان</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1"/>
          <p:cNvSpPr>
            <a:spLocks noGrp="1"/>
          </p:cNvSpPr>
          <p:nvPr>
            <p:ph idx="1"/>
          </p:nvPr>
        </p:nvSpPr>
        <p:spPr/>
        <p:txBody>
          <a:bodyPr/>
          <a:lstStyle/>
          <a:p>
            <a:r>
              <a:rPr lang="fa-IR" b="1" smtClean="0"/>
              <a:t>يعقوب بن اسحاق كندي</a:t>
            </a:r>
          </a:p>
          <a:p>
            <a:pPr>
              <a:buFont typeface="Wingdings 3" pitchFamily="18" charset="2"/>
              <a:buNone/>
            </a:pPr>
            <a:r>
              <a:rPr lang="fa-IR" smtClean="0"/>
              <a:t>                             نویسنده اولین کتاب موسیقی به زبان عربی</a:t>
            </a:r>
          </a:p>
          <a:p>
            <a:pPr>
              <a:buFont typeface="Wingdings 3" pitchFamily="18" charset="2"/>
              <a:buNone/>
            </a:pPr>
            <a:r>
              <a:rPr lang="fa-IR" smtClean="0"/>
              <a:t>                     زمينة موسيقي‌، پرده‌بندي سازها، موسيقي شعر،                             نسبتهاي عددي و زماني در موسيقي</a:t>
            </a:r>
          </a:p>
          <a:p>
            <a:pPr>
              <a:buFont typeface="Wingdings 3" pitchFamily="18" charset="2"/>
              <a:buNone/>
            </a:pPr>
            <a:r>
              <a:rPr lang="fa-IR" smtClean="0"/>
              <a:t>                                           بسطی</a:t>
            </a:r>
          </a:p>
          <a:p>
            <a:r>
              <a:rPr lang="fa-IR" smtClean="0"/>
              <a:t>تقسیم بندی الحان                       قبضی</a:t>
            </a:r>
          </a:p>
          <a:p>
            <a:pPr>
              <a:buFont typeface="Wingdings 3" pitchFamily="18" charset="2"/>
              <a:buNone/>
            </a:pPr>
            <a:r>
              <a:rPr lang="fa-IR" smtClean="0"/>
              <a:t>                                          معتدل</a:t>
            </a:r>
          </a:p>
          <a:p>
            <a:pPr>
              <a:buFont typeface="Wingdings 3" pitchFamily="18" charset="2"/>
              <a:buNone/>
            </a:pPr>
            <a:r>
              <a:rPr lang="fa-IR" smtClean="0"/>
              <a:t>                                                 مطرب</a:t>
            </a:r>
          </a:p>
          <a:p>
            <a:pPr>
              <a:buFont typeface="Wingdings 3" pitchFamily="18" charset="2"/>
              <a:buNone/>
            </a:pPr>
            <a:r>
              <a:rPr lang="fa-IR" smtClean="0"/>
              <a:t>                                                 محزون</a:t>
            </a:r>
          </a:p>
          <a:p>
            <a:pPr>
              <a:buFont typeface="Wingdings 3" pitchFamily="18" charset="2"/>
              <a:buNone/>
            </a:pPr>
            <a:r>
              <a:rPr lang="fa-IR" smtClean="0"/>
              <a:t>                                                 حماسی</a:t>
            </a:r>
          </a:p>
        </p:txBody>
      </p:sp>
      <p:sp>
        <p:nvSpPr>
          <p:cNvPr id="3" name="Title 2"/>
          <p:cNvSpPr>
            <a:spLocks noGrp="1"/>
          </p:cNvSpPr>
          <p:nvPr>
            <p:ph type="title"/>
          </p:nvPr>
        </p:nvSpPr>
        <p:spPr/>
        <p:txBody>
          <a:bodyPr>
            <a:normAutofit fontScale="90000"/>
          </a:bodyPr>
          <a:lstStyle/>
          <a:p>
            <a:pPr algn="ctr">
              <a:defRPr/>
            </a:pPr>
            <a:r>
              <a:rPr lang="fa-IR" dirty="0" smtClean="0"/>
              <a:t>مهم‌ترين دانشمندان و آثار موسيقي در تمدن اسلام </a:t>
            </a:r>
            <a:r>
              <a:rPr lang="en-US" dirty="0" smtClean="0"/>
              <a:t/>
            </a:r>
            <a:br>
              <a:rPr lang="en-US" dirty="0" smtClean="0"/>
            </a:br>
            <a:endParaRPr lang="fa-IR" dirty="0"/>
          </a:p>
        </p:txBody>
      </p:sp>
      <p:sp>
        <p:nvSpPr>
          <p:cNvPr id="5" name="Curved Left Arrow 4"/>
          <p:cNvSpPr/>
          <p:nvPr/>
        </p:nvSpPr>
        <p:spPr>
          <a:xfrm>
            <a:off x="5867400" y="1989138"/>
            <a:ext cx="504825" cy="36036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solidFill>
                <a:schemeClr val="tx1"/>
              </a:solidFill>
            </a:endParaRPr>
          </a:p>
        </p:txBody>
      </p:sp>
      <p:sp>
        <p:nvSpPr>
          <p:cNvPr id="6" name="Curved Left Arrow 5"/>
          <p:cNvSpPr/>
          <p:nvPr/>
        </p:nvSpPr>
        <p:spPr>
          <a:xfrm>
            <a:off x="6659563" y="1989138"/>
            <a:ext cx="433387" cy="86360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solidFill>
                <a:schemeClr val="tx1"/>
              </a:solidFill>
            </a:endParaRPr>
          </a:p>
        </p:txBody>
      </p:sp>
      <p:cxnSp>
        <p:nvCxnSpPr>
          <p:cNvPr id="10" name="Straight Arrow Connector 9"/>
          <p:cNvCxnSpPr/>
          <p:nvPr/>
        </p:nvCxnSpPr>
        <p:spPr>
          <a:xfrm flipH="1">
            <a:off x="4211638" y="3644900"/>
            <a:ext cx="100806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a:off x="4284663" y="3644900"/>
            <a:ext cx="1008062" cy="5048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4427538" y="3644900"/>
            <a:ext cx="865187" cy="863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3708400" y="5013325"/>
            <a:ext cx="1223963" cy="1444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3708400" y="5157788"/>
            <a:ext cx="1150938" cy="2873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3708400" y="5157788"/>
            <a:ext cx="1223963" cy="6477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flipV="1">
            <a:off x="5219700" y="3644900"/>
            <a:ext cx="1081088" cy="431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4932363" y="4076700"/>
            <a:ext cx="1439862" cy="10810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37890">
                                            <p:txEl>
                                              <p:pRg st="0" end="0"/>
                                            </p:txEl>
                                          </p:spTgt>
                                        </p:tgtEl>
                                        <p:attrNameLst>
                                          <p:attrName>style.visibility</p:attrName>
                                        </p:attrNameLst>
                                      </p:cBhvr>
                                      <p:to>
                                        <p:strVal val="visible"/>
                                      </p:to>
                                    </p:set>
                                    <p:animEffect transition="in" filter="diamond(in)">
                                      <p:cBhvr>
                                        <p:cTn id="13" dur="2000"/>
                                        <p:tgtEl>
                                          <p:spTgt spid="3789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37890">
                                            <p:txEl>
                                              <p:pRg st="1" end="1"/>
                                            </p:txEl>
                                          </p:spTgt>
                                        </p:tgtEl>
                                        <p:attrNameLst>
                                          <p:attrName>style.visibility</p:attrName>
                                        </p:attrNameLst>
                                      </p:cBhvr>
                                      <p:to>
                                        <p:strVal val="visible"/>
                                      </p:to>
                                    </p:set>
                                    <p:animEffect transition="in" filter="checkerboard(across)">
                                      <p:cBhvr>
                                        <p:cTn id="23" dur="500"/>
                                        <p:tgtEl>
                                          <p:spTgt spid="37890">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horizontal)">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37890">
                                            <p:txEl>
                                              <p:pRg st="2" end="2"/>
                                            </p:txEl>
                                          </p:spTgt>
                                        </p:tgtEl>
                                        <p:attrNameLst>
                                          <p:attrName>style.visibility</p:attrName>
                                        </p:attrNameLst>
                                      </p:cBhvr>
                                      <p:to>
                                        <p:strVal val="visible"/>
                                      </p:to>
                                    </p:set>
                                    <p:animEffect transition="in" filter="checkerboard(across)">
                                      <p:cBhvr>
                                        <p:cTn id="33" dur="500"/>
                                        <p:tgtEl>
                                          <p:spTgt spid="37890">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8" presetClass="entr" presetSubtype="16" fill="hold" nodeType="clickEffect">
                                  <p:stCondLst>
                                    <p:cond delay="0"/>
                                  </p:stCondLst>
                                  <p:childTnLst>
                                    <p:set>
                                      <p:cBhvr>
                                        <p:cTn id="37" dur="1" fill="hold">
                                          <p:stCondLst>
                                            <p:cond delay="0"/>
                                          </p:stCondLst>
                                        </p:cTn>
                                        <p:tgtEl>
                                          <p:spTgt spid="37890">
                                            <p:txEl>
                                              <p:pRg st="3" end="3"/>
                                            </p:txEl>
                                          </p:spTgt>
                                        </p:tgtEl>
                                        <p:attrNameLst>
                                          <p:attrName>style.visibility</p:attrName>
                                        </p:attrNameLst>
                                      </p:cBhvr>
                                      <p:to>
                                        <p:strVal val="visible"/>
                                      </p:to>
                                    </p:set>
                                    <p:animEffect transition="in" filter="diamond(in)">
                                      <p:cBhvr>
                                        <p:cTn id="38" dur="3000"/>
                                        <p:tgtEl>
                                          <p:spTgt spid="37890">
                                            <p:txEl>
                                              <p:pRg st="3" end="3"/>
                                            </p:txEl>
                                          </p:spTgt>
                                        </p:tgtEl>
                                      </p:cBhvr>
                                    </p:animEffect>
                                  </p:childTnLst>
                                </p:cTn>
                              </p:par>
                              <p:par>
                                <p:cTn id="39" presetID="8" presetClass="entr" presetSubtype="16" fill="hold" nodeType="withEffect">
                                  <p:stCondLst>
                                    <p:cond delay="0"/>
                                  </p:stCondLst>
                                  <p:childTnLst>
                                    <p:set>
                                      <p:cBhvr>
                                        <p:cTn id="40" dur="1" fill="hold">
                                          <p:stCondLst>
                                            <p:cond delay="0"/>
                                          </p:stCondLst>
                                        </p:cTn>
                                        <p:tgtEl>
                                          <p:spTgt spid="37890">
                                            <p:txEl>
                                              <p:pRg st="4" end="4"/>
                                            </p:txEl>
                                          </p:spTgt>
                                        </p:tgtEl>
                                        <p:attrNameLst>
                                          <p:attrName>style.visibility</p:attrName>
                                        </p:attrNameLst>
                                      </p:cBhvr>
                                      <p:to>
                                        <p:strVal val="visible"/>
                                      </p:to>
                                    </p:set>
                                    <p:animEffect transition="in" filter="diamond(in)">
                                      <p:cBhvr>
                                        <p:cTn id="41" dur="3000"/>
                                        <p:tgtEl>
                                          <p:spTgt spid="37890">
                                            <p:txEl>
                                              <p:pRg st="4" end="4"/>
                                            </p:txEl>
                                          </p:spTgt>
                                        </p:tgtEl>
                                      </p:cBhvr>
                                    </p:animEffect>
                                  </p:childTnLst>
                                </p:cTn>
                              </p:par>
                              <p:par>
                                <p:cTn id="42" presetID="8" presetClass="entr" presetSubtype="16" fill="hold" nodeType="withEffect">
                                  <p:stCondLst>
                                    <p:cond delay="0"/>
                                  </p:stCondLst>
                                  <p:childTnLst>
                                    <p:set>
                                      <p:cBhvr>
                                        <p:cTn id="43" dur="1" fill="hold">
                                          <p:stCondLst>
                                            <p:cond delay="0"/>
                                          </p:stCondLst>
                                        </p:cTn>
                                        <p:tgtEl>
                                          <p:spTgt spid="37890">
                                            <p:txEl>
                                              <p:pRg st="5" end="5"/>
                                            </p:txEl>
                                          </p:spTgt>
                                        </p:tgtEl>
                                        <p:attrNameLst>
                                          <p:attrName>style.visibility</p:attrName>
                                        </p:attrNameLst>
                                      </p:cBhvr>
                                      <p:to>
                                        <p:strVal val="visible"/>
                                      </p:to>
                                    </p:set>
                                    <p:animEffect transition="in" filter="diamond(in)">
                                      <p:cBhvr>
                                        <p:cTn id="44" dur="3000"/>
                                        <p:tgtEl>
                                          <p:spTgt spid="37890">
                                            <p:txEl>
                                              <p:pRg st="5" end="5"/>
                                            </p:txEl>
                                          </p:spTgt>
                                        </p:tgtEl>
                                      </p:cBhvr>
                                    </p:animEffect>
                                  </p:childTnLst>
                                </p:cTn>
                              </p:par>
                              <p:par>
                                <p:cTn id="45" presetID="8" presetClass="entr" presetSubtype="16" fill="hold" nodeType="withEffect">
                                  <p:stCondLst>
                                    <p:cond delay="0"/>
                                  </p:stCondLst>
                                  <p:childTnLst>
                                    <p:set>
                                      <p:cBhvr>
                                        <p:cTn id="46" dur="1" fill="hold">
                                          <p:stCondLst>
                                            <p:cond delay="0"/>
                                          </p:stCondLst>
                                        </p:cTn>
                                        <p:tgtEl>
                                          <p:spTgt spid="37890">
                                            <p:txEl>
                                              <p:pRg st="6" end="6"/>
                                            </p:txEl>
                                          </p:spTgt>
                                        </p:tgtEl>
                                        <p:attrNameLst>
                                          <p:attrName>style.visibility</p:attrName>
                                        </p:attrNameLst>
                                      </p:cBhvr>
                                      <p:to>
                                        <p:strVal val="visible"/>
                                      </p:to>
                                    </p:set>
                                    <p:animEffect transition="in" filter="diamond(in)">
                                      <p:cBhvr>
                                        <p:cTn id="47" dur="3000"/>
                                        <p:tgtEl>
                                          <p:spTgt spid="37890">
                                            <p:txEl>
                                              <p:pRg st="6" end="6"/>
                                            </p:txEl>
                                          </p:spTgt>
                                        </p:tgtEl>
                                      </p:cBhvr>
                                    </p:animEffect>
                                  </p:childTnLst>
                                </p:cTn>
                              </p:par>
                              <p:par>
                                <p:cTn id="48" presetID="8" presetClass="entr" presetSubtype="16" fill="hold" nodeType="withEffect">
                                  <p:stCondLst>
                                    <p:cond delay="0"/>
                                  </p:stCondLst>
                                  <p:childTnLst>
                                    <p:set>
                                      <p:cBhvr>
                                        <p:cTn id="49" dur="1" fill="hold">
                                          <p:stCondLst>
                                            <p:cond delay="0"/>
                                          </p:stCondLst>
                                        </p:cTn>
                                        <p:tgtEl>
                                          <p:spTgt spid="37890">
                                            <p:txEl>
                                              <p:pRg st="7" end="7"/>
                                            </p:txEl>
                                          </p:spTgt>
                                        </p:tgtEl>
                                        <p:attrNameLst>
                                          <p:attrName>style.visibility</p:attrName>
                                        </p:attrNameLst>
                                      </p:cBhvr>
                                      <p:to>
                                        <p:strVal val="visible"/>
                                      </p:to>
                                    </p:set>
                                    <p:animEffect transition="in" filter="diamond(in)">
                                      <p:cBhvr>
                                        <p:cTn id="50" dur="3000"/>
                                        <p:tgtEl>
                                          <p:spTgt spid="37890">
                                            <p:txEl>
                                              <p:pRg st="7" end="7"/>
                                            </p:txEl>
                                          </p:spTgt>
                                        </p:tgtEl>
                                      </p:cBhvr>
                                    </p:animEffect>
                                  </p:childTnLst>
                                </p:cTn>
                              </p:par>
                              <p:par>
                                <p:cTn id="51" presetID="8" presetClass="entr" presetSubtype="16" fill="hold" nodeType="withEffect">
                                  <p:stCondLst>
                                    <p:cond delay="0"/>
                                  </p:stCondLst>
                                  <p:childTnLst>
                                    <p:set>
                                      <p:cBhvr>
                                        <p:cTn id="52" dur="1" fill="hold">
                                          <p:stCondLst>
                                            <p:cond delay="0"/>
                                          </p:stCondLst>
                                        </p:cTn>
                                        <p:tgtEl>
                                          <p:spTgt spid="37890">
                                            <p:txEl>
                                              <p:pRg st="8" end="8"/>
                                            </p:txEl>
                                          </p:spTgt>
                                        </p:tgtEl>
                                        <p:attrNameLst>
                                          <p:attrName>style.visibility</p:attrName>
                                        </p:attrNameLst>
                                      </p:cBhvr>
                                      <p:to>
                                        <p:strVal val="visible"/>
                                      </p:to>
                                    </p:set>
                                    <p:animEffect transition="in" filter="diamond(in)">
                                      <p:cBhvr>
                                        <p:cTn id="53" dur="3000"/>
                                        <p:tgtEl>
                                          <p:spTgt spid="3789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1"/>
          <p:cNvSpPr>
            <a:spLocks noGrp="1"/>
          </p:cNvSpPr>
          <p:nvPr>
            <p:ph idx="1"/>
          </p:nvPr>
        </p:nvSpPr>
        <p:spPr>
          <a:xfrm>
            <a:off x="457200" y="1481138"/>
            <a:ext cx="8218488" cy="5376862"/>
          </a:xfrm>
        </p:spPr>
        <p:txBody>
          <a:bodyPr/>
          <a:lstStyle/>
          <a:p>
            <a:pPr>
              <a:buFont typeface="Wingdings" pitchFamily="2" charset="2"/>
              <a:buChar char="Ø"/>
            </a:pPr>
            <a:r>
              <a:rPr lang="fa-IR" b="1" smtClean="0"/>
              <a:t> علي زرياب</a:t>
            </a:r>
          </a:p>
          <a:p>
            <a:pPr algn="just">
              <a:buFont typeface="Wingdings" pitchFamily="2" charset="2"/>
              <a:buChar char="v"/>
            </a:pPr>
            <a:r>
              <a:rPr lang="en-US" b="1" smtClean="0">
                <a:cs typeface="Arial" charset="0"/>
              </a:rPr>
              <a:t> </a:t>
            </a:r>
            <a:r>
              <a:rPr lang="fa-IR" smtClean="0"/>
              <a:t>او بزرگ‌ترين موسيقي‌دان اسپانياي مسلمان است كه بعضي او را ايراني تبار دانسته‌اند. استاد وي در موسيقي اسحاق موصلي بود.</a:t>
            </a:r>
          </a:p>
          <a:p>
            <a:pPr algn="just">
              <a:buFont typeface="Wingdings" pitchFamily="2" charset="2"/>
              <a:buChar char="Ø"/>
            </a:pPr>
            <a:r>
              <a:rPr lang="fa-IR" b="1" smtClean="0"/>
              <a:t>محمد بن زكرياي رازي</a:t>
            </a:r>
          </a:p>
          <a:p>
            <a:pPr algn="just">
              <a:buFont typeface="Wingdings" pitchFamily="2" charset="2"/>
              <a:buChar char="v"/>
            </a:pPr>
            <a:r>
              <a:rPr lang="en-US" b="1" smtClean="0">
                <a:cs typeface="Arial" charset="0"/>
              </a:rPr>
              <a:t> </a:t>
            </a:r>
            <a:r>
              <a:rPr lang="fa-IR" smtClean="0"/>
              <a:t>رازي از بزرگ‌ترين اطباي ايراني است‌. به موسيقي آشنايي داشت و از او مقاله هايي در زمينة موسيقي باقي مانده است‌. كتاب «في الجمل موسيقي‌» اثر اوست‌.</a:t>
            </a:r>
            <a:endParaRPr lang="en-US" smtClean="0">
              <a:cs typeface="Arial" charset="0"/>
            </a:endParaRPr>
          </a:p>
          <a:p>
            <a:pPr algn="just">
              <a:buFont typeface="Wingdings" pitchFamily="2" charset="2"/>
              <a:buChar char="Ø"/>
            </a:pPr>
            <a:r>
              <a:rPr lang="fa-IR" b="1" smtClean="0"/>
              <a:t>ابوالفرج اصفهاني</a:t>
            </a:r>
          </a:p>
          <a:p>
            <a:pPr algn="just">
              <a:buFont typeface="Wingdings" pitchFamily="2" charset="2"/>
              <a:buChar char="Ø"/>
            </a:pPr>
            <a:r>
              <a:rPr lang="en-US" b="1" smtClean="0">
                <a:cs typeface="Arial" charset="0"/>
              </a:rPr>
              <a:t> </a:t>
            </a:r>
            <a:r>
              <a:rPr lang="fa-IR" smtClean="0"/>
              <a:t>ابوالفرج در اصفهان متولد شد و در دورة جواني به بغداد رفت و پس از تحصيل ادبيات و علوم‌، كتابهايي در تاريخ‌، شعر، اخبار و موسيقي نوشت‌. معروف‌ترين اثر او كتاب  </a:t>
            </a:r>
            <a:r>
              <a:rPr lang="fa-IR" i="1" smtClean="0"/>
              <a:t>الاغاني  </a:t>
            </a:r>
            <a:r>
              <a:rPr lang="fa-IR" smtClean="0"/>
              <a:t>است كه در مدت پنجاه سال آن را تأليف و به سيف‌الدولة حمداني تقديم كرد. </a:t>
            </a:r>
          </a:p>
          <a:p>
            <a:pPr algn="just"/>
            <a:endParaRPr lang="fa-IR" smtClean="0"/>
          </a:p>
        </p:txBody>
      </p:sp>
      <p:sp>
        <p:nvSpPr>
          <p:cNvPr id="3" name="Title 2"/>
          <p:cNvSpPr>
            <a:spLocks noGrp="1"/>
          </p:cNvSpPr>
          <p:nvPr>
            <p:ph type="title"/>
          </p:nvPr>
        </p:nvSpPr>
        <p:spPr/>
        <p:txBody>
          <a:bodyPr>
            <a:normAutofit fontScale="90000"/>
          </a:bodyPr>
          <a:lstStyle/>
          <a:p>
            <a:pPr algn="ctr">
              <a:defRPr/>
            </a:pPr>
            <a:r>
              <a:rPr lang="fa-IR" dirty="0" smtClean="0"/>
              <a:t>مهم‌ترين دانشمندان و آثار موسيقي در تمدن اسلام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5058">
                                            <p:txEl>
                                              <p:pRg st="0" end="0"/>
                                            </p:txEl>
                                          </p:spTgt>
                                        </p:tgtEl>
                                        <p:attrNameLst>
                                          <p:attrName>style.visibility</p:attrName>
                                        </p:attrNameLst>
                                      </p:cBhvr>
                                      <p:to>
                                        <p:strVal val="visible"/>
                                      </p:to>
                                    </p:set>
                                    <p:animEffect transition="in" filter="checkerboard(across)">
                                      <p:cBhvr>
                                        <p:cTn id="13" dur="2000"/>
                                        <p:tgtEl>
                                          <p:spTgt spid="4505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5058">
                                            <p:txEl>
                                              <p:pRg st="1" end="1"/>
                                            </p:txEl>
                                          </p:spTgt>
                                        </p:tgtEl>
                                        <p:attrNameLst>
                                          <p:attrName>style.visibility</p:attrName>
                                        </p:attrNameLst>
                                      </p:cBhvr>
                                      <p:to>
                                        <p:strVal val="visible"/>
                                      </p:to>
                                    </p:set>
                                    <p:animEffect transition="in" filter="checkerboard(across)">
                                      <p:cBhvr>
                                        <p:cTn id="18" dur="2000"/>
                                        <p:tgtEl>
                                          <p:spTgt spid="4505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45058">
                                            <p:txEl>
                                              <p:pRg st="2" end="2"/>
                                            </p:txEl>
                                          </p:spTgt>
                                        </p:tgtEl>
                                        <p:attrNameLst>
                                          <p:attrName>style.visibility</p:attrName>
                                        </p:attrNameLst>
                                      </p:cBhvr>
                                      <p:to>
                                        <p:strVal val="visible"/>
                                      </p:to>
                                    </p:set>
                                    <p:animEffect transition="in" filter="checkerboard(across)">
                                      <p:cBhvr>
                                        <p:cTn id="23" dur="2000"/>
                                        <p:tgtEl>
                                          <p:spTgt spid="45058">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45058">
                                            <p:txEl>
                                              <p:pRg st="3" end="3"/>
                                            </p:txEl>
                                          </p:spTgt>
                                        </p:tgtEl>
                                        <p:attrNameLst>
                                          <p:attrName>style.visibility</p:attrName>
                                        </p:attrNameLst>
                                      </p:cBhvr>
                                      <p:to>
                                        <p:strVal val="visible"/>
                                      </p:to>
                                    </p:set>
                                    <p:animEffect transition="in" filter="checkerboard(across)">
                                      <p:cBhvr>
                                        <p:cTn id="28" dur="2000"/>
                                        <p:tgtEl>
                                          <p:spTgt spid="45058">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45058">
                                            <p:txEl>
                                              <p:pRg st="4" end="4"/>
                                            </p:txEl>
                                          </p:spTgt>
                                        </p:tgtEl>
                                        <p:attrNameLst>
                                          <p:attrName>style.visibility</p:attrName>
                                        </p:attrNameLst>
                                      </p:cBhvr>
                                      <p:to>
                                        <p:strVal val="visible"/>
                                      </p:to>
                                    </p:set>
                                    <p:animEffect transition="in" filter="checkerboard(across)">
                                      <p:cBhvr>
                                        <p:cTn id="33" dur="2000"/>
                                        <p:tgtEl>
                                          <p:spTgt spid="45058">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45058">
                                            <p:txEl>
                                              <p:pRg st="5" end="5"/>
                                            </p:txEl>
                                          </p:spTgt>
                                        </p:tgtEl>
                                        <p:attrNameLst>
                                          <p:attrName>style.visibility</p:attrName>
                                        </p:attrNameLst>
                                      </p:cBhvr>
                                      <p:to>
                                        <p:strVal val="visible"/>
                                      </p:to>
                                    </p:set>
                                    <p:animEffect transition="in" filter="checkerboard(across)">
                                      <p:cBhvr>
                                        <p:cTn id="38" dur="2000"/>
                                        <p:tgtEl>
                                          <p:spTgt spid="4505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1"/>
          <p:cNvSpPr>
            <a:spLocks noGrp="1"/>
          </p:cNvSpPr>
          <p:nvPr>
            <p:ph idx="1"/>
          </p:nvPr>
        </p:nvSpPr>
        <p:spPr>
          <a:xfrm>
            <a:off x="468313" y="1052513"/>
            <a:ext cx="8280400" cy="5805487"/>
          </a:xfrm>
        </p:spPr>
        <p:txBody>
          <a:bodyPr/>
          <a:lstStyle/>
          <a:p>
            <a:r>
              <a:rPr lang="fa-IR" b="1" dirty="0" smtClean="0"/>
              <a:t>ابونصر فارابي</a:t>
            </a:r>
          </a:p>
          <a:p>
            <a:pPr algn="just"/>
            <a:r>
              <a:rPr lang="fa-IR" dirty="0" smtClean="0"/>
              <a:t>ابونصر مشهور به معلم ثاني (متوفي 339 ه) در قريه فارياب خراسان به دنيا آمد و تحصيلات خود را در اين شهر آغاز كرد.</a:t>
            </a:r>
          </a:p>
          <a:p>
            <a:pPr algn="just"/>
            <a:r>
              <a:rPr lang="fa-IR" dirty="0" smtClean="0"/>
              <a:t> فارابي كتابهاي زيادي در زمينه فن موسيقي نوشته است از آن جمله‌:  </a:t>
            </a:r>
            <a:r>
              <a:rPr lang="fa-IR" i="1" dirty="0" smtClean="0"/>
              <a:t>المدخل الي صناعة الموسيقي  </a:t>
            </a:r>
            <a:r>
              <a:rPr lang="fa-IR" dirty="0" smtClean="0"/>
              <a:t>(در زمينة قواعد و فواصل موسيقي‌)، كتاب  </a:t>
            </a:r>
            <a:r>
              <a:rPr lang="fa-IR" i="1" dirty="0" smtClean="0"/>
              <a:t>احصاء العلوم </a:t>
            </a:r>
            <a:r>
              <a:rPr lang="fa-IR" dirty="0" smtClean="0"/>
              <a:t> (داراي پنج فصل است كه فصل سوم آن به فن موسيقي اختصاص دارد)،  </a:t>
            </a:r>
            <a:r>
              <a:rPr lang="fa-IR" i="1" dirty="0" smtClean="0"/>
              <a:t>الايقاعات، </a:t>
            </a:r>
            <a:r>
              <a:rPr lang="fa-IR" dirty="0" smtClean="0"/>
              <a:t> </a:t>
            </a:r>
            <a:r>
              <a:rPr lang="fa-IR" i="1" dirty="0" smtClean="0"/>
              <a:t>صناعه في الموسيقي، </a:t>
            </a:r>
            <a:r>
              <a:rPr lang="fa-IR" dirty="0" smtClean="0"/>
              <a:t>كتاب  </a:t>
            </a:r>
            <a:r>
              <a:rPr lang="fa-IR" i="1" dirty="0" smtClean="0"/>
              <a:t>الموسيقي  </a:t>
            </a:r>
            <a:r>
              <a:rPr lang="fa-IR" dirty="0" smtClean="0"/>
              <a:t>(بحثي در زمينة سازها، پرده ها، رموز، فني و تكنيكي موسيقي‌) و كتاب  </a:t>
            </a:r>
            <a:r>
              <a:rPr lang="fa-IR" i="1" dirty="0" smtClean="0"/>
              <a:t>موسيقي الكبير  </a:t>
            </a:r>
            <a:r>
              <a:rPr lang="fa-IR" dirty="0" smtClean="0"/>
              <a:t>كه بزرگ‌ترين و مهم‌ترين كتاب وي در زمينه فن موسيقي به شمار مي‌رود.</a:t>
            </a:r>
          </a:p>
          <a:p>
            <a:pPr algn="just"/>
            <a:r>
              <a:rPr lang="fa-IR" dirty="0" smtClean="0"/>
              <a:t>ويل دورانت تاريخ‌نگار معروف آمريكايي مي‌نويسد كتاب موسيقي فارابي معروف‌ترين كتاب قرون وسطا در موسيقي نظري است و اگر از همه كتابهاي موسيقي يونان كه به ما رسيده برتر نباشد، كمتر نيست</a:t>
            </a:r>
            <a:endParaRPr lang="fa-IR" b="1" dirty="0" smtClean="0"/>
          </a:p>
          <a:p>
            <a:pPr>
              <a:buFont typeface="Wingdings 3" pitchFamily="18" charset="2"/>
              <a:buNone/>
            </a:pPr>
            <a:r>
              <a:rPr lang="fa-IR" b="1" dirty="0" smtClean="0"/>
              <a:t>‌</a:t>
            </a:r>
          </a:p>
          <a:p>
            <a:endParaRPr lang="en-US" dirty="0" smtClean="0">
              <a:cs typeface="Arial" charset="0"/>
            </a:endParaRPr>
          </a:p>
          <a:p>
            <a:endParaRPr lang="fa-IR" dirty="0" smtClean="0"/>
          </a:p>
        </p:txBody>
      </p:sp>
      <p:sp>
        <p:nvSpPr>
          <p:cNvPr id="3" name="Title 2"/>
          <p:cNvSpPr>
            <a:spLocks noGrp="1"/>
          </p:cNvSpPr>
          <p:nvPr>
            <p:ph type="title"/>
          </p:nvPr>
        </p:nvSpPr>
        <p:spPr/>
        <p:txBody>
          <a:bodyPr>
            <a:normAutofit fontScale="90000"/>
          </a:bodyPr>
          <a:lstStyle/>
          <a:p>
            <a:pPr algn="ctr">
              <a:defRPr/>
            </a:pPr>
            <a:r>
              <a:rPr lang="fa-IR" dirty="0" smtClean="0"/>
              <a:t>مهم‌ترين دانشمندان و آثار موسيقي در تمدن اسلام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4034">
                                            <p:txEl>
                                              <p:pRg st="0" end="0"/>
                                            </p:txEl>
                                          </p:spTgt>
                                        </p:tgtEl>
                                        <p:attrNameLst>
                                          <p:attrName>style.visibility</p:attrName>
                                        </p:attrNameLst>
                                      </p:cBhvr>
                                      <p:to>
                                        <p:strVal val="visible"/>
                                      </p:to>
                                    </p:set>
                                    <p:animEffect transition="in" filter="checkerboard(across)">
                                      <p:cBhvr>
                                        <p:cTn id="13" dur="2000"/>
                                        <p:tgtEl>
                                          <p:spTgt spid="4403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4034">
                                            <p:txEl>
                                              <p:pRg st="1" end="1"/>
                                            </p:txEl>
                                          </p:spTgt>
                                        </p:tgtEl>
                                        <p:attrNameLst>
                                          <p:attrName>style.visibility</p:attrName>
                                        </p:attrNameLst>
                                      </p:cBhvr>
                                      <p:to>
                                        <p:strVal val="visible"/>
                                      </p:to>
                                    </p:set>
                                    <p:animEffect transition="in" filter="checkerboard(across)">
                                      <p:cBhvr>
                                        <p:cTn id="18" dur="2000"/>
                                        <p:tgtEl>
                                          <p:spTgt spid="4403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44034">
                                            <p:txEl>
                                              <p:pRg st="2" end="2"/>
                                            </p:txEl>
                                          </p:spTgt>
                                        </p:tgtEl>
                                        <p:attrNameLst>
                                          <p:attrName>style.visibility</p:attrName>
                                        </p:attrNameLst>
                                      </p:cBhvr>
                                      <p:to>
                                        <p:strVal val="visible"/>
                                      </p:to>
                                    </p:set>
                                    <p:animEffect transition="in" filter="checkerboard(across)">
                                      <p:cBhvr>
                                        <p:cTn id="23" dur="2000"/>
                                        <p:tgtEl>
                                          <p:spTgt spid="4403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44034">
                                            <p:txEl>
                                              <p:pRg st="3" end="3"/>
                                            </p:txEl>
                                          </p:spTgt>
                                        </p:tgtEl>
                                        <p:attrNameLst>
                                          <p:attrName>style.visibility</p:attrName>
                                        </p:attrNameLst>
                                      </p:cBhvr>
                                      <p:to>
                                        <p:strVal val="visible"/>
                                      </p:to>
                                    </p:set>
                                    <p:animEffect transition="in" filter="checkerboard(across)">
                                      <p:cBhvr>
                                        <p:cTn id="28" dur="2000"/>
                                        <p:tgtEl>
                                          <p:spTgt spid="44034">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44034">
                                            <p:txEl>
                                              <p:pRg st="4" end="4"/>
                                            </p:txEl>
                                          </p:spTgt>
                                        </p:tgtEl>
                                        <p:attrNameLst>
                                          <p:attrName>style.visibility</p:attrName>
                                        </p:attrNameLst>
                                      </p:cBhvr>
                                      <p:to>
                                        <p:strVal val="visible"/>
                                      </p:to>
                                    </p:set>
                                    <p:animEffect transition="in" filter="checkerboard(across)">
                                      <p:cBhvr>
                                        <p:cTn id="33" dur="2000"/>
                                        <p:tgtEl>
                                          <p:spTgt spid="4403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Content Placeholder 1"/>
          <p:cNvSpPr>
            <a:spLocks noGrp="1"/>
          </p:cNvSpPr>
          <p:nvPr>
            <p:ph idx="1"/>
          </p:nvPr>
        </p:nvSpPr>
        <p:spPr>
          <a:xfrm>
            <a:off x="457200" y="1481138"/>
            <a:ext cx="8218488" cy="5116512"/>
          </a:xfrm>
        </p:spPr>
        <p:txBody>
          <a:bodyPr/>
          <a:lstStyle/>
          <a:p>
            <a:pPr>
              <a:buFont typeface="Wingdings" pitchFamily="2" charset="2"/>
              <a:buChar char="Ø"/>
            </a:pPr>
            <a:r>
              <a:rPr lang="fa-IR" b="1" dirty="0" smtClean="0"/>
              <a:t>جماعت اخوان الصفا</a:t>
            </a:r>
          </a:p>
          <a:p>
            <a:pPr>
              <a:buFont typeface="Wingdings" pitchFamily="2" charset="2"/>
              <a:buChar char="v"/>
            </a:pPr>
            <a:r>
              <a:rPr lang="en-US" b="1" dirty="0" smtClean="0">
                <a:cs typeface="Arial" charset="0"/>
              </a:rPr>
              <a:t> </a:t>
            </a:r>
            <a:r>
              <a:rPr lang="fa-IR" dirty="0" smtClean="0"/>
              <a:t>آنان در مجموعة رسائل خود رسالة مستقلي را به موسيقي اختصاص دادند.</a:t>
            </a:r>
            <a:endParaRPr lang="en-US" dirty="0" smtClean="0">
              <a:cs typeface="Arial" charset="0"/>
            </a:endParaRPr>
          </a:p>
          <a:p>
            <a:pPr>
              <a:buFont typeface="Wingdings" pitchFamily="2" charset="2"/>
              <a:buChar char="Ø"/>
            </a:pPr>
            <a:r>
              <a:rPr lang="fa-IR" b="1" dirty="0" smtClean="0"/>
              <a:t> ابوعلي سينا</a:t>
            </a:r>
          </a:p>
          <a:p>
            <a:pPr algn="just">
              <a:buFont typeface="Wingdings" pitchFamily="2" charset="2"/>
              <a:buChar char="v"/>
            </a:pPr>
            <a:r>
              <a:rPr lang="fa-IR" dirty="0" smtClean="0"/>
              <a:t>نابغه حكمت و دانش از دو بُعد نظري و عرفاني به طرح موسيقي در كتاب « </a:t>
            </a:r>
            <a:r>
              <a:rPr lang="fa-IR" i="1" dirty="0" smtClean="0"/>
              <a:t>شفا </a:t>
            </a:r>
            <a:r>
              <a:rPr lang="fa-IR" dirty="0" smtClean="0"/>
              <a:t>»، « </a:t>
            </a:r>
            <a:r>
              <a:rPr lang="fa-IR" i="1" dirty="0" smtClean="0"/>
              <a:t>حكمت علائي </a:t>
            </a:r>
            <a:r>
              <a:rPr lang="fa-IR" dirty="0" smtClean="0"/>
              <a:t>» و « </a:t>
            </a:r>
            <a:r>
              <a:rPr lang="fa-IR" i="1" dirty="0" smtClean="0"/>
              <a:t>اشارات </a:t>
            </a:r>
            <a:r>
              <a:rPr lang="fa-IR" dirty="0" smtClean="0"/>
              <a:t>» پرداخت‌. بوعلي سينا بخش موسيقي شفا را «جوامع علم موسيقي‌» ناميد و با نوشتن كتاب « </a:t>
            </a:r>
            <a:r>
              <a:rPr lang="fa-IR" i="1" dirty="0" smtClean="0"/>
              <a:t>اللواحق </a:t>
            </a:r>
            <a:r>
              <a:rPr lang="fa-IR" dirty="0" smtClean="0"/>
              <a:t>» سعي كرد مطالب ناتمام موسيقي شفا را تكميل كند.</a:t>
            </a:r>
          </a:p>
          <a:p>
            <a:pPr algn="just">
              <a:buFont typeface="Wingdings" pitchFamily="2" charset="2"/>
              <a:buChar char="Ø"/>
            </a:pPr>
            <a:r>
              <a:rPr lang="fa-IR" b="1" dirty="0" smtClean="0"/>
              <a:t>خواجه نصيرالدين طوسي</a:t>
            </a:r>
          </a:p>
          <a:p>
            <a:pPr algn="just">
              <a:buFont typeface="Wingdings" pitchFamily="2" charset="2"/>
              <a:buChar char="v"/>
            </a:pPr>
            <a:r>
              <a:rPr lang="en-US" b="1" dirty="0" smtClean="0">
                <a:cs typeface="Arial" charset="0"/>
              </a:rPr>
              <a:t> </a:t>
            </a:r>
            <a:r>
              <a:rPr lang="fa-IR" dirty="0" smtClean="0"/>
              <a:t>او نيز رساله‌اي درباره موسيقي گرد آورد و در شرح نمط نهم  </a:t>
            </a:r>
            <a:r>
              <a:rPr lang="fa-IR" i="1" dirty="0" smtClean="0"/>
              <a:t>اشارات  </a:t>
            </a:r>
            <a:r>
              <a:rPr lang="fa-IR" dirty="0" smtClean="0"/>
              <a:t>ابن سينا مطالب ارزنده‌اي نگاشت‌.</a:t>
            </a:r>
            <a:endParaRPr lang="en-US" dirty="0" smtClean="0">
              <a:cs typeface="Arial" charset="0"/>
            </a:endParaRPr>
          </a:p>
          <a:p>
            <a:pPr algn="just">
              <a:buFont typeface="Wingdings" pitchFamily="2" charset="2"/>
              <a:buChar char="v"/>
            </a:pPr>
            <a:endParaRPr lang="fa-IR" dirty="0" smtClean="0"/>
          </a:p>
        </p:txBody>
      </p:sp>
      <p:sp>
        <p:nvSpPr>
          <p:cNvPr id="3" name="Title 2"/>
          <p:cNvSpPr>
            <a:spLocks noGrp="1"/>
          </p:cNvSpPr>
          <p:nvPr>
            <p:ph type="title"/>
          </p:nvPr>
        </p:nvSpPr>
        <p:spPr/>
        <p:txBody>
          <a:bodyPr>
            <a:normAutofit fontScale="90000"/>
          </a:bodyPr>
          <a:lstStyle/>
          <a:p>
            <a:pPr algn="ctr">
              <a:defRPr/>
            </a:pPr>
            <a:r>
              <a:rPr lang="fa-IR" dirty="0" smtClean="0"/>
              <a:t>مهم‌ترين دانشمندان و آثار موسيقي در تمدن اسلام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6082">
                                            <p:txEl>
                                              <p:pRg st="0" end="0"/>
                                            </p:txEl>
                                          </p:spTgt>
                                        </p:tgtEl>
                                        <p:attrNameLst>
                                          <p:attrName>style.visibility</p:attrName>
                                        </p:attrNameLst>
                                      </p:cBhvr>
                                      <p:to>
                                        <p:strVal val="visible"/>
                                      </p:to>
                                    </p:set>
                                    <p:animEffect transition="in" filter="checkerboard(across)">
                                      <p:cBhvr>
                                        <p:cTn id="13" dur="2000"/>
                                        <p:tgtEl>
                                          <p:spTgt spid="4608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6082">
                                            <p:txEl>
                                              <p:pRg st="1" end="1"/>
                                            </p:txEl>
                                          </p:spTgt>
                                        </p:tgtEl>
                                        <p:attrNameLst>
                                          <p:attrName>style.visibility</p:attrName>
                                        </p:attrNameLst>
                                      </p:cBhvr>
                                      <p:to>
                                        <p:strVal val="visible"/>
                                      </p:to>
                                    </p:set>
                                    <p:animEffect transition="in" filter="checkerboard(across)">
                                      <p:cBhvr>
                                        <p:cTn id="18" dur="2000"/>
                                        <p:tgtEl>
                                          <p:spTgt spid="4608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46082">
                                            <p:txEl>
                                              <p:pRg st="2" end="2"/>
                                            </p:txEl>
                                          </p:spTgt>
                                        </p:tgtEl>
                                        <p:attrNameLst>
                                          <p:attrName>style.visibility</p:attrName>
                                        </p:attrNameLst>
                                      </p:cBhvr>
                                      <p:to>
                                        <p:strVal val="visible"/>
                                      </p:to>
                                    </p:set>
                                    <p:animEffect transition="in" filter="checkerboard(across)">
                                      <p:cBhvr>
                                        <p:cTn id="23" dur="2000"/>
                                        <p:tgtEl>
                                          <p:spTgt spid="4608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46082">
                                            <p:txEl>
                                              <p:pRg st="3" end="3"/>
                                            </p:txEl>
                                          </p:spTgt>
                                        </p:tgtEl>
                                        <p:attrNameLst>
                                          <p:attrName>style.visibility</p:attrName>
                                        </p:attrNameLst>
                                      </p:cBhvr>
                                      <p:to>
                                        <p:strVal val="visible"/>
                                      </p:to>
                                    </p:set>
                                    <p:animEffect transition="in" filter="checkerboard(across)">
                                      <p:cBhvr>
                                        <p:cTn id="28" dur="2000"/>
                                        <p:tgtEl>
                                          <p:spTgt spid="46082">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46082">
                                            <p:txEl>
                                              <p:pRg st="4" end="4"/>
                                            </p:txEl>
                                          </p:spTgt>
                                        </p:tgtEl>
                                        <p:attrNameLst>
                                          <p:attrName>style.visibility</p:attrName>
                                        </p:attrNameLst>
                                      </p:cBhvr>
                                      <p:to>
                                        <p:strVal val="visible"/>
                                      </p:to>
                                    </p:set>
                                    <p:animEffect transition="in" filter="checkerboard(across)">
                                      <p:cBhvr>
                                        <p:cTn id="33" dur="2000"/>
                                        <p:tgtEl>
                                          <p:spTgt spid="46082">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46082">
                                            <p:txEl>
                                              <p:pRg st="5" end="5"/>
                                            </p:txEl>
                                          </p:spTgt>
                                        </p:tgtEl>
                                        <p:attrNameLst>
                                          <p:attrName>style.visibility</p:attrName>
                                        </p:attrNameLst>
                                      </p:cBhvr>
                                      <p:to>
                                        <p:strVal val="visible"/>
                                      </p:to>
                                    </p:set>
                                    <p:animEffect transition="in" filter="checkerboard(across)">
                                      <p:cBhvr>
                                        <p:cTn id="38" dur="2000"/>
                                        <p:tgtEl>
                                          <p:spTgt spid="4608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Content Placeholder 1"/>
          <p:cNvSpPr>
            <a:spLocks noGrp="1"/>
          </p:cNvSpPr>
          <p:nvPr>
            <p:ph idx="1"/>
          </p:nvPr>
        </p:nvSpPr>
        <p:spPr>
          <a:xfrm>
            <a:off x="457200" y="1481138"/>
            <a:ext cx="8218488" cy="4972050"/>
          </a:xfrm>
        </p:spPr>
        <p:txBody>
          <a:bodyPr/>
          <a:lstStyle/>
          <a:p>
            <a:pPr>
              <a:buFont typeface="Wingdings" pitchFamily="2" charset="2"/>
              <a:buChar char="Ø"/>
            </a:pPr>
            <a:r>
              <a:rPr lang="fa-IR" b="1" dirty="0" smtClean="0"/>
              <a:t>قطب‌الدين شيرازي</a:t>
            </a:r>
          </a:p>
          <a:p>
            <a:pPr algn="just">
              <a:buFont typeface="Wingdings" pitchFamily="2" charset="2"/>
              <a:buChar char="v"/>
            </a:pPr>
            <a:r>
              <a:rPr lang="fa-IR" dirty="0" smtClean="0"/>
              <a:t>وي شاگرد خواجه نصير طوسي و استاد صفي‌الدين ارموي بود. او در كتاب « </a:t>
            </a:r>
            <a:r>
              <a:rPr lang="fa-IR" i="1" dirty="0" smtClean="0"/>
              <a:t>درة‌التاج </a:t>
            </a:r>
            <a:r>
              <a:rPr lang="fa-IR" dirty="0" smtClean="0"/>
              <a:t>» به بحث دربارة موسيقي نظري پرداخت‌.</a:t>
            </a:r>
          </a:p>
          <a:p>
            <a:pPr algn="just">
              <a:buFont typeface="Wingdings" pitchFamily="2" charset="2"/>
              <a:buChar char="Ø"/>
            </a:pPr>
            <a:r>
              <a:rPr lang="fa-IR" b="1" dirty="0" smtClean="0"/>
              <a:t>صفي‌الدين اُرموي</a:t>
            </a:r>
          </a:p>
          <a:p>
            <a:pPr algn="just">
              <a:buFont typeface="Wingdings" pitchFamily="2" charset="2"/>
              <a:buChar char="v"/>
            </a:pPr>
            <a:r>
              <a:rPr lang="en-US" b="1" dirty="0" smtClean="0">
                <a:cs typeface="Arial" charset="0"/>
              </a:rPr>
              <a:t> </a:t>
            </a:r>
            <a:r>
              <a:rPr lang="fa-IR" dirty="0" smtClean="0"/>
              <a:t>اُرموي از آهنگ‌سازان قرن هفتم هجري است كه در اروميه آذربايجان متولد شد و به همين جهت ارموي تخلّص يافت‌.</a:t>
            </a:r>
          </a:p>
          <a:p>
            <a:pPr algn="just">
              <a:buFont typeface="Wingdings" pitchFamily="2" charset="2"/>
              <a:buChar char="v"/>
            </a:pPr>
            <a:r>
              <a:rPr lang="fa-IR" dirty="0" smtClean="0"/>
              <a:t> صفي‌الدين براي نخستين بار آهنگ موسيقي را با حروف الفبا و عدد نوشت و توانست نغمه هايي را كه در گذشته از راه گوش و سينه به سينه نقل مي‌شد به صورت نت يادداشت كند. </a:t>
            </a:r>
          </a:p>
          <a:p>
            <a:pPr algn="just">
              <a:buFont typeface="Wingdings" pitchFamily="2" charset="2"/>
              <a:buChar char="v"/>
            </a:pPr>
            <a:r>
              <a:rPr lang="fa-IR" dirty="0" smtClean="0"/>
              <a:t>صفي‌الدين ارموي علاوه بر نواختن عود سازهايي به نام ترهة و مغتي‌' را در اختيار داشت.</a:t>
            </a:r>
          </a:p>
        </p:txBody>
      </p:sp>
      <p:sp>
        <p:nvSpPr>
          <p:cNvPr id="3" name="Title 2"/>
          <p:cNvSpPr>
            <a:spLocks noGrp="1"/>
          </p:cNvSpPr>
          <p:nvPr>
            <p:ph type="title"/>
          </p:nvPr>
        </p:nvSpPr>
        <p:spPr/>
        <p:txBody>
          <a:bodyPr>
            <a:normAutofit fontScale="90000"/>
          </a:bodyPr>
          <a:lstStyle/>
          <a:p>
            <a:pPr algn="ctr">
              <a:defRPr/>
            </a:pPr>
            <a:r>
              <a:rPr lang="fa-IR" dirty="0" smtClean="0"/>
              <a:t>مهم‌ترين دانشمندان و آثار موسيقي در تمدن اسلام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7106">
                                            <p:txEl>
                                              <p:pRg st="0" end="0"/>
                                            </p:txEl>
                                          </p:spTgt>
                                        </p:tgtEl>
                                        <p:attrNameLst>
                                          <p:attrName>style.visibility</p:attrName>
                                        </p:attrNameLst>
                                      </p:cBhvr>
                                      <p:to>
                                        <p:strVal val="visible"/>
                                      </p:to>
                                    </p:set>
                                    <p:animEffect transition="in" filter="checkerboard(across)">
                                      <p:cBhvr>
                                        <p:cTn id="13" dur="2000"/>
                                        <p:tgtEl>
                                          <p:spTgt spid="4710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7106">
                                            <p:txEl>
                                              <p:pRg st="1" end="1"/>
                                            </p:txEl>
                                          </p:spTgt>
                                        </p:tgtEl>
                                        <p:attrNameLst>
                                          <p:attrName>style.visibility</p:attrName>
                                        </p:attrNameLst>
                                      </p:cBhvr>
                                      <p:to>
                                        <p:strVal val="visible"/>
                                      </p:to>
                                    </p:set>
                                    <p:animEffect transition="in" filter="checkerboard(across)">
                                      <p:cBhvr>
                                        <p:cTn id="18" dur="2000"/>
                                        <p:tgtEl>
                                          <p:spTgt spid="4710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47106">
                                            <p:txEl>
                                              <p:pRg st="2" end="2"/>
                                            </p:txEl>
                                          </p:spTgt>
                                        </p:tgtEl>
                                        <p:attrNameLst>
                                          <p:attrName>style.visibility</p:attrName>
                                        </p:attrNameLst>
                                      </p:cBhvr>
                                      <p:to>
                                        <p:strVal val="visible"/>
                                      </p:to>
                                    </p:set>
                                    <p:animEffect transition="in" filter="checkerboard(across)">
                                      <p:cBhvr>
                                        <p:cTn id="23" dur="2000"/>
                                        <p:tgtEl>
                                          <p:spTgt spid="4710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47106">
                                            <p:txEl>
                                              <p:pRg st="3" end="3"/>
                                            </p:txEl>
                                          </p:spTgt>
                                        </p:tgtEl>
                                        <p:attrNameLst>
                                          <p:attrName>style.visibility</p:attrName>
                                        </p:attrNameLst>
                                      </p:cBhvr>
                                      <p:to>
                                        <p:strVal val="visible"/>
                                      </p:to>
                                    </p:set>
                                    <p:animEffect transition="in" filter="checkerboard(across)">
                                      <p:cBhvr>
                                        <p:cTn id="28" dur="2000"/>
                                        <p:tgtEl>
                                          <p:spTgt spid="47106">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47106">
                                            <p:txEl>
                                              <p:pRg st="4" end="4"/>
                                            </p:txEl>
                                          </p:spTgt>
                                        </p:tgtEl>
                                        <p:attrNameLst>
                                          <p:attrName>style.visibility</p:attrName>
                                        </p:attrNameLst>
                                      </p:cBhvr>
                                      <p:to>
                                        <p:strVal val="visible"/>
                                      </p:to>
                                    </p:set>
                                    <p:animEffect transition="in" filter="checkerboard(across)">
                                      <p:cBhvr>
                                        <p:cTn id="33" dur="2000"/>
                                        <p:tgtEl>
                                          <p:spTgt spid="47106">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47106">
                                            <p:txEl>
                                              <p:pRg st="5" end="5"/>
                                            </p:txEl>
                                          </p:spTgt>
                                        </p:tgtEl>
                                        <p:attrNameLst>
                                          <p:attrName>style.visibility</p:attrName>
                                        </p:attrNameLst>
                                      </p:cBhvr>
                                      <p:to>
                                        <p:strVal val="visible"/>
                                      </p:to>
                                    </p:set>
                                    <p:animEffect transition="in" filter="checkerboard(across)">
                                      <p:cBhvr>
                                        <p:cTn id="38" dur="2000"/>
                                        <p:tgtEl>
                                          <p:spTgt spid="4710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1"/>
          <p:cNvSpPr>
            <a:spLocks noGrp="1"/>
          </p:cNvSpPr>
          <p:nvPr>
            <p:ph idx="1"/>
          </p:nvPr>
        </p:nvSpPr>
        <p:spPr/>
        <p:txBody>
          <a:bodyPr/>
          <a:lstStyle/>
          <a:p>
            <a:pPr algn="just"/>
            <a:r>
              <a:rPr lang="fa-IR" i="1" smtClean="0"/>
              <a:t> كتاب القيان  </a:t>
            </a:r>
            <a:r>
              <a:rPr lang="fa-IR" smtClean="0"/>
              <a:t>(زنان آوازخوان‌) تأليف ابوعثمان عمربن بحر جاحظ متوفي در 255 ق‌</a:t>
            </a:r>
          </a:p>
          <a:p>
            <a:pPr algn="just"/>
            <a:r>
              <a:rPr lang="fa-IR" smtClean="0"/>
              <a:t>کتاب  </a:t>
            </a:r>
            <a:r>
              <a:rPr lang="fa-IR" i="1" smtClean="0"/>
              <a:t>العود و الملاهي </a:t>
            </a:r>
            <a:r>
              <a:rPr lang="fa-IR" smtClean="0"/>
              <a:t> (عود و ديگر آلات موسيقي‌) تأليف مفضل بن سلمه (متوفي در 290 ق‌)</a:t>
            </a:r>
          </a:p>
          <a:p>
            <a:pPr algn="just"/>
            <a:r>
              <a:rPr lang="fa-IR" smtClean="0"/>
              <a:t>« </a:t>
            </a:r>
            <a:r>
              <a:rPr lang="fa-IR" i="1" smtClean="0"/>
              <a:t>رساله في خبر صناعة التاليف </a:t>
            </a:r>
            <a:r>
              <a:rPr lang="fa-IR" smtClean="0"/>
              <a:t>» (رساله‌اي در هنر تركيب نغمه ها)، « </a:t>
            </a:r>
            <a:r>
              <a:rPr lang="fa-IR" i="1" smtClean="0"/>
              <a:t>كتاب المختار من كتاب الهو و الملاهي </a:t>
            </a:r>
            <a:r>
              <a:rPr lang="fa-IR" smtClean="0"/>
              <a:t>» (برگزيده از كتاب رامش و آلات موسيقي‌) تأليف ابن‌خردادبه متوفي در 300 ق</a:t>
            </a:r>
          </a:p>
          <a:p>
            <a:pPr algn="just"/>
            <a:r>
              <a:rPr lang="fa-IR" smtClean="0"/>
              <a:t>« </a:t>
            </a:r>
            <a:r>
              <a:rPr lang="fa-IR" i="1" smtClean="0"/>
              <a:t>رسالة في الموسيقي </a:t>
            </a:r>
            <a:r>
              <a:rPr lang="fa-IR" smtClean="0"/>
              <a:t>» تأليف يحيي بن منجم پارسي‌، متوفي در 200 ق</a:t>
            </a:r>
          </a:p>
          <a:p>
            <a:pPr algn="just"/>
            <a:r>
              <a:rPr lang="fa-IR" smtClean="0"/>
              <a:t>كتاب  </a:t>
            </a:r>
            <a:r>
              <a:rPr lang="fa-IR" i="1" smtClean="0"/>
              <a:t>العقد الفريد </a:t>
            </a:r>
            <a:r>
              <a:rPr lang="fa-IR" smtClean="0"/>
              <a:t>(گران‌بند مرواريد) تأليف احمد بن محمد، معروف به ابن عبد ربّه‌، متوفي در 328 ق</a:t>
            </a:r>
          </a:p>
        </p:txBody>
      </p:sp>
      <p:sp>
        <p:nvSpPr>
          <p:cNvPr id="3" name="Title 2"/>
          <p:cNvSpPr>
            <a:spLocks noGrp="1"/>
          </p:cNvSpPr>
          <p:nvPr>
            <p:ph type="title"/>
          </p:nvPr>
        </p:nvSpPr>
        <p:spPr/>
        <p:txBody>
          <a:bodyPr>
            <a:normAutofit fontScale="90000"/>
          </a:bodyPr>
          <a:lstStyle/>
          <a:p>
            <a:pPr algn="ctr">
              <a:defRPr/>
            </a:pPr>
            <a:r>
              <a:rPr lang="fa-IR" dirty="0" smtClean="0"/>
              <a:t> كتابهاي موسيقي اسلامي در قرن دوم و سوم و چهارم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9154">
                                            <p:txEl>
                                              <p:pRg st="0" end="0"/>
                                            </p:txEl>
                                          </p:spTgt>
                                        </p:tgtEl>
                                        <p:attrNameLst>
                                          <p:attrName>style.visibility</p:attrName>
                                        </p:attrNameLst>
                                      </p:cBhvr>
                                      <p:to>
                                        <p:strVal val="visible"/>
                                      </p:to>
                                    </p:set>
                                    <p:animEffect transition="in" filter="checkerboard(across)">
                                      <p:cBhvr>
                                        <p:cTn id="13" dur="2000"/>
                                        <p:tgtEl>
                                          <p:spTgt spid="4915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9154">
                                            <p:txEl>
                                              <p:pRg st="1" end="1"/>
                                            </p:txEl>
                                          </p:spTgt>
                                        </p:tgtEl>
                                        <p:attrNameLst>
                                          <p:attrName>style.visibility</p:attrName>
                                        </p:attrNameLst>
                                      </p:cBhvr>
                                      <p:to>
                                        <p:strVal val="visible"/>
                                      </p:to>
                                    </p:set>
                                    <p:animEffect transition="in" filter="checkerboard(across)">
                                      <p:cBhvr>
                                        <p:cTn id="18" dur="2000"/>
                                        <p:tgtEl>
                                          <p:spTgt spid="4915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49154">
                                            <p:txEl>
                                              <p:pRg st="2" end="2"/>
                                            </p:txEl>
                                          </p:spTgt>
                                        </p:tgtEl>
                                        <p:attrNameLst>
                                          <p:attrName>style.visibility</p:attrName>
                                        </p:attrNameLst>
                                      </p:cBhvr>
                                      <p:to>
                                        <p:strVal val="visible"/>
                                      </p:to>
                                    </p:set>
                                    <p:animEffect transition="in" filter="checkerboard(across)">
                                      <p:cBhvr>
                                        <p:cTn id="23" dur="2000"/>
                                        <p:tgtEl>
                                          <p:spTgt spid="4915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49154">
                                            <p:txEl>
                                              <p:pRg st="3" end="3"/>
                                            </p:txEl>
                                          </p:spTgt>
                                        </p:tgtEl>
                                        <p:attrNameLst>
                                          <p:attrName>style.visibility</p:attrName>
                                        </p:attrNameLst>
                                      </p:cBhvr>
                                      <p:to>
                                        <p:strVal val="visible"/>
                                      </p:to>
                                    </p:set>
                                    <p:animEffect transition="in" filter="checkerboard(across)">
                                      <p:cBhvr>
                                        <p:cTn id="28" dur="2000"/>
                                        <p:tgtEl>
                                          <p:spTgt spid="49154">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49154">
                                            <p:txEl>
                                              <p:pRg st="4" end="4"/>
                                            </p:txEl>
                                          </p:spTgt>
                                        </p:tgtEl>
                                        <p:attrNameLst>
                                          <p:attrName>style.visibility</p:attrName>
                                        </p:attrNameLst>
                                      </p:cBhvr>
                                      <p:to>
                                        <p:strVal val="visible"/>
                                      </p:to>
                                    </p:set>
                                    <p:animEffect transition="in" filter="checkerboard(across)">
                                      <p:cBhvr>
                                        <p:cTn id="33" dur="2000"/>
                                        <p:tgtEl>
                                          <p:spTgt spid="4915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1"/>
          <p:cNvSpPr>
            <a:spLocks noGrp="1"/>
          </p:cNvSpPr>
          <p:nvPr>
            <p:ph idx="1"/>
          </p:nvPr>
        </p:nvSpPr>
        <p:spPr>
          <a:xfrm>
            <a:off x="0" y="1481138"/>
            <a:ext cx="8172450" cy="4525962"/>
          </a:xfrm>
        </p:spPr>
        <p:txBody>
          <a:bodyPr/>
          <a:lstStyle/>
          <a:p>
            <a:pPr>
              <a:buFont typeface="Wingdings 3" pitchFamily="18" charset="2"/>
              <a:buNone/>
            </a:pPr>
            <a:r>
              <a:rPr lang="fa-IR" smtClean="0"/>
              <a:t>                      </a:t>
            </a:r>
          </a:p>
          <a:p>
            <a:pPr>
              <a:buFont typeface="Wingdings 3" pitchFamily="18" charset="2"/>
              <a:buNone/>
            </a:pPr>
            <a:endParaRPr lang="fa-IR" smtClean="0"/>
          </a:p>
          <a:p>
            <a:pPr algn="just">
              <a:buFont typeface="Wingdings 3" pitchFamily="18" charset="2"/>
              <a:buNone/>
            </a:pPr>
            <a:r>
              <a:rPr lang="fa-IR" smtClean="0"/>
              <a:t>  </a:t>
            </a:r>
          </a:p>
          <a:p>
            <a:pPr algn="just">
              <a:buFont typeface="Wingdings 3" pitchFamily="18" charset="2"/>
              <a:buNone/>
            </a:pPr>
            <a:r>
              <a:rPr lang="fa-IR" smtClean="0"/>
              <a:t> فلسفه نظری </a:t>
            </a:r>
          </a:p>
          <a:p>
            <a:pPr algn="just">
              <a:buFont typeface="Wingdings 3" pitchFamily="18" charset="2"/>
              <a:buNone/>
            </a:pPr>
            <a:r>
              <a:rPr lang="fa-IR" smtClean="0"/>
              <a:t>از نظر فلاسفه</a:t>
            </a:r>
          </a:p>
        </p:txBody>
      </p:sp>
      <p:sp>
        <p:nvSpPr>
          <p:cNvPr id="3" name="Title 2"/>
          <p:cNvSpPr>
            <a:spLocks noGrp="1"/>
          </p:cNvSpPr>
          <p:nvPr>
            <p:ph type="title"/>
          </p:nvPr>
        </p:nvSpPr>
        <p:spPr/>
        <p:txBody>
          <a:bodyPr>
            <a:normAutofit fontScale="90000"/>
          </a:bodyPr>
          <a:lstStyle/>
          <a:p>
            <a:pPr algn="ctr">
              <a:defRPr/>
            </a:pPr>
            <a:r>
              <a:rPr lang="fa-IR" dirty="0" smtClean="0"/>
              <a:t> جايگاه موسيقي در تقسيم‌بندي علوم مسلمانان‌</a:t>
            </a:r>
            <a:r>
              <a:rPr lang="en-US" dirty="0" smtClean="0"/>
              <a:t/>
            </a:r>
            <a:br>
              <a:rPr lang="en-US" dirty="0" smtClean="0"/>
            </a:br>
            <a:endParaRPr lang="fa-IR" dirty="0"/>
          </a:p>
        </p:txBody>
      </p:sp>
      <p:sp>
        <p:nvSpPr>
          <p:cNvPr id="4" name="Rounded Rectangle 3"/>
          <p:cNvSpPr/>
          <p:nvPr/>
        </p:nvSpPr>
        <p:spPr>
          <a:xfrm>
            <a:off x="1835150" y="1916112"/>
            <a:ext cx="1584325" cy="720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dirty="0"/>
              <a:t>اولی یا الاهیات</a:t>
            </a:r>
          </a:p>
        </p:txBody>
      </p:sp>
      <p:sp>
        <p:nvSpPr>
          <p:cNvPr id="5" name="Rounded Rectangle 4"/>
          <p:cNvSpPr/>
          <p:nvPr/>
        </p:nvSpPr>
        <p:spPr>
          <a:xfrm>
            <a:off x="1908175" y="3068638"/>
            <a:ext cx="1584325" cy="720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dirty="0"/>
              <a:t>اوسط</a:t>
            </a:r>
          </a:p>
        </p:txBody>
      </p:sp>
      <p:sp>
        <p:nvSpPr>
          <p:cNvPr id="6" name="Rounded Rectangle 5"/>
          <p:cNvSpPr/>
          <p:nvPr/>
        </p:nvSpPr>
        <p:spPr>
          <a:xfrm>
            <a:off x="1908175" y="4508500"/>
            <a:ext cx="1584325" cy="720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dirty="0"/>
              <a:t>طبیعی</a:t>
            </a:r>
          </a:p>
        </p:txBody>
      </p:sp>
      <p:cxnSp>
        <p:nvCxnSpPr>
          <p:cNvPr id="8" name="Straight Arrow Connector 7"/>
          <p:cNvCxnSpPr/>
          <p:nvPr/>
        </p:nvCxnSpPr>
        <p:spPr>
          <a:xfrm flipH="1" flipV="1">
            <a:off x="3779838" y="2276475"/>
            <a:ext cx="2592387" cy="11525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3779838" y="3429000"/>
            <a:ext cx="2592387" cy="714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a:off x="3851275" y="3429000"/>
            <a:ext cx="2520950" cy="15843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2000"/>
                                        <p:tgtEl>
                                          <p:spTgt spid="4"/>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in)">
                                      <p:cBhvr>
                                        <p:cTn id="16" dur="2000"/>
                                        <p:tgtEl>
                                          <p:spTgt spid="5"/>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2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amond(in)">
                                      <p:cBhvr>
                                        <p:cTn id="22" dur="2000"/>
                                        <p:tgtEl>
                                          <p:spTgt spid="8"/>
                                        </p:tgtEl>
                                      </p:cBhvr>
                                    </p:animEffect>
                                  </p:childTnLst>
                                </p:cTn>
                              </p:par>
                              <p:par>
                                <p:cTn id="23" presetID="8" presetClass="entr" presetSubtype="1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amond(in)">
                                      <p:cBhvr>
                                        <p:cTn id="25" dur="2000"/>
                                        <p:tgtEl>
                                          <p:spTgt spid="10"/>
                                        </p:tgtEl>
                                      </p:cBhvr>
                                    </p:animEffect>
                                  </p:childTnLst>
                                </p:cTn>
                              </p:par>
                              <p:par>
                                <p:cTn id="26" presetID="8"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diamond(in)">
                                      <p:cBhvr>
                                        <p:cTn id="2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defRPr/>
            </a:pPr>
            <a:r>
              <a:rPr lang="fa-IR" dirty="0" smtClean="0"/>
              <a:t>قدما در تقسيم‌بندي علوم</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defRPr/>
            </a:pPr>
            <a:r>
              <a:rPr lang="fa-IR" dirty="0" smtClean="0"/>
              <a:t>		</a:t>
            </a:r>
            <a:endParaRPr lang="fa-IR" dirty="0"/>
          </a:p>
        </p:txBody>
      </p:sp>
      <p:sp>
        <p:nvSpPr>
          <p:cNvPr id="4" name="Rounded Rectangle 3"/>
          <p:cNvSpPr/>
          <p:nvPr/>
        </p:nvSpPr>
        <p:spPr>
          <a:xfrm>
            <a:off x="3023394" y="703985"/>
            <a:ext cx="3240087" cy="863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sz="2700" dirty="0"/>
              <a:t>اصول علوم نظری</a:t>
            </a:r>
          </a:p>
        </p:txBody>
      </p:sp>
      <p:sp>
        <p:nvSpPr>
          <p:cNvPr id="5" name="Down Arrow 4"/>
          <p:cNvSpPr/>
          <p:nvPr/>
        </p:nvSpPr>
        <p:spPr>
          <a:xfrm>
            <a:off x="4640551" y="1771650"/>
            <a:ext cx="73025" cy="7207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8" name="Rounded Rectangle 7"/>
          <p:cNvSpPr/>
          <p:nvPr/>
        </p:nvSpPr>
        <p:spPr>
          <a:xfrm>
            <a:off x="1223168" y="2636912"/>
            <a:ext cx="2089150" cy="647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sz="2700" dirty="0"/>
              <a:t>متنهای ریاضی</a:t>
            </a:r>
          </a:p>
        </p:txBody>
      </p:sp>
      <p:sp>
        <p:nvSpPr>
          <p:cNvPr id="9" name="Content Placeholder 8"/>
          <p:cNvSpPr>
            <a:spLocks noGrp="1"/>
          </p:cNvSpPr>
          <p:nvPr>
            <p:ph idx="1"/>
          </p:nvPr>
        </p:nvSpPr>
        <p:spPr>
          <a:xfrm>
            <a:off x="3491706" y="2636912"/>
            <a:ext cx="2447925" cy="647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defRPr/>
            </a:pPr>
            <a:r>
              <a:rPr lang="fa-IR" dirty="0" smtClean="0"/>
              <a:t>متنهای تعلیمی</a:t>
            </a:r>
            <a:endParaRPr lang="fa-IR" dirty="0"/>
          </a:p>
        </p:txBody>
      </p:sp>
      <p:sp>
        <p:nvSpPr>
          <p:cNvPr id="10" name="Rounded Rectangle 9"/>
          <p:cNvSpPr/>
          <p:nvPr/>
        </p:nvSpPr>
        <p:spPr>
          <a:xfrm>
            <a:off x="6292678" y="2636912"/>
            <a:ext cx="1584325" cy="647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sz="2700" dirty="0"/>
              <a:t>فلسفه الهی</a:t>
            </a:r>
          </a:p>
        </p:txBody>
      </p:sp>
      <p:sp>
        <p:nvSpPr>
          <p:cNvPr id="13" name="Bent-Up Arrow 12"/>
          <p:cNvSpPr/>
          <p:nvPr/>
        </p:nvSpPr>
        <p:spPr>
          <a:xfrm rot="5400000">
            <a:off x="827087" y="4388936"/>
            <a:ext cx="2881313" cy="719138"/>
          </a:xfrm>
          <a:prstGeom prst="bentUpArrow">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algn="ctr">
              <a:defRPr/>
            </a:pPr>
            <a:endParaRPr lang="fa-IR"/>
          </a:p>
        </p:txBody>
      </p:sp>
      <p:sp>
        <p:nvSpPr>
          <p:cNvPr id="14" name="Right Arrow 13"/>
          <p:cNvSpPr/>
          <p:nvPr/>
        </p:nvSpPr>
        <p:spPr>
          <a:xfrm>
            <a:off x="2124075" y="5876925"/>
            <a:ext cx="431800" cy="2889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5" name="Right Arrow 14"/>
          <p:cNvSpPr/>
          <p:nvPr/>
        </p:nvSpPr>
        <p:spPr>
          <a:xfrm>
            <a:off x="2124075" y="5157788"/>
            <a:ext cx="431800" cy="2873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6" name="Right Arrow 15"/>
          <p:cNvSpPr/>
          <p:nvPr/>
        </p:nvSpPr>
        <p:spPr>
          <a:xfrm>
            <a:off x="2124075" y="4437063"/>
            <a:ext cx="431800" cy="2873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8" name="Oval 17"/>
          <p:cNvSpPr/>
          <p:nvPr/>
        </p:nvSpPr>
        <p:spPr>
          <a:xfrm>
            <a:off x="2814712" y="3684879"/>
            <a:ext cx="1295400" cy="5032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dirty="0"/>
              <a:t>حساب</a:t>
            </a:r>
          </a:p>
        </p:txBody>
      </p:sp>
      <p:sp>
        <p:nvSpPr>
          <p:cNvPr id="19" name="Oval 18"/>
          <p:cNvSpPr/>
          <p:nvPr/>
        </p:nvSpPr>
        <p:spPr>
          <a:xfrm>
            <a:off x="2843213" y="4329112"/>
            <a:ext cx="1296987" cy="503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dirty="0"/>
              <a:t>هندسه</a:t>
            </a:r>
          </a:p>
        </p:txBody>
      </p:sp>
      <p:sp>
        <p:nvSpPr>
          <p:cNvPr id="20" name="Oval 19"/>
          <p:cNvSpPr/>
          <p:nvPr/>
        </p:nvSpPr>
        <p:spPr>
          <a:xfrm>
            <a:off x="2771775" y="5049043"/>
            <a:ext cx="1296987" cy="504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dirty="0"/>
              <a:t>هئات</a:t>
            </a:r>
          </a:p>
        </p:txBody>
      </p:sp>
      <p:sp>
        <p:nvSpPr>
          <p:cNvPr id="21" name="Oval 20"/>
          <p:cNvSpPr/>
          <p:nvPr/>
        </p:nvSpPr>
        <p:spPr>
          <a:xfrm>
            <a:off x="2843213" y="5769768"/>
            <a:ext cx="1296987" cy="503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dirty="0"/>
              <a:t>موسیقی</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bg/>
                                          </p:spTgt>
                                        </p:tgtEl>
                                        <p:attrNameLst>
                                          <p:attrName>style.visibility</p:attrName>
                                        </p:attrNameLst>
                                      </p:cBhvr>
                                      <p:to>
                                        <p:strVal val="visible"/>
                                      </p:to>
                                    </p:set>
                                    <p:anim calcmode="lin" valueType="num">
                                      <p:cBhvr additive="base">
                                        <p:cTn id="25" dur="500" fill="hold"/>
                                        <p:tgtEl>
                                          <p:spTgt spid="9">
                                            <p:bg/>
                                          </p:spTgt>
                                        </p:tgtEl>
                                        <p:attrNameLst>
                                          <p:attrName>ppt_x</p:attrName>
                                        </p:attrNameLst>
                                      </p:cBhvr>
                                      <p:tavLst>
                                        <p:tav tm="0">
                                          <p:val>
                                            <p:strVal val="#ppt_x"/>
                                          </p:val>
                                        </p:tav>
                                        <p:tav tm="100000">
                                          <p:val>
                                            <p:strVal val="#ppt_x"/>
                                          </p:val>
                                        </p:tav>
                                      </p:tavLst>
                                    </p:anim>
                                    <p:anim calcmode="lin" valueType="num">
                                      <p:cBhvr additive="base">
                                        <p:cTn id="26" dur="500" fill="hold"/>
                                        <p:tgtEl>
                                          <p:spTgt spid="9">
                                            <p:bg/>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additive="base">
                                        <p:cTn id="31"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checkerboard(across)">
                                      <p:cBhvr>
                                        <p:cTn id="43" dur="500"/>
                                        <p:tgtEl>
                                          <p:spTgt spid="14"/>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checkerboard(across)">
                                      <p:cBhvr>
                                        <p:cTn id="46" dur="500"/>
                                        <p:tgtEl>
                                          <p:spTgt spid="15"/>
                                        </p:tgtEl>
                                      </p:cBhvr>
                                    </p:animEffect>
                                  </p:childTnLst>
                                </p:cTn>
                              </p:par>
                              <p:par>
                                <p:cTn id="47" presetID="5" presetClass="entr" presetSubtype="1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checkerboard(across)">
                                      <p:cBhvr>
                                        <p:cTn id="49" dur="5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8" presetClass="entr" presetSubtype="16" fill="hold" grpId="0" nodeType="click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diamond(in)">
                                      <p:cBhvr>
                                        <p:cTn id="54" dur="2000"/>
                                        <p:tgtEl>
                                          <p:spTgt spid="18"/>
                                        </p:tgtEl>
                                      </p:cBhvr>
                                    </p:animEffect>
                                  </p:childTnLst>
                                </p:cTn>
                              </p:par>
                            </p:childTnLst>
                          </p:cTn>
                        </p:par>
                      </p:childTnLst>
                    </p:cTn>
                  </p:par>
                  <p:par>
                    <p:cTn id="55" fill="hold">
                      <p:stCondLst>
                        <p:cond delay="indefinite"/>
                      </p:stCondLst>
                      <p:childTnLst>
                        <p:par>
                          <p:cTn id="56" fill="hold">
                            <p:stCondLst>
                              <p:cond delay="0"/>
                            </p:stCondLst>
                            <p:childTnLst>
                              <p:par>
                                <p:cTn id="57" presetID="8" presetClass="entr" presetSubtype="16"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diamond(in)">
                                      <p:cBhvr>
                                        <p:cTn id="59" dur="2000"/>
                                        <p:tgtEl>
                                          <p:spTgt spid="19"/>
                                        </p:tgtEl>
                                      </p:cBhvr>
                                    </p:animEffect>
                                  </p:childTnLst>
                                </p:cTn>
                              </p:par>
                            </p:childTnLst>
                          </p:cTn>
                        </p:par>
                      </p:childTnLst>
                    </p:cTn>
                  </p:par>
                  <p:par>
                    <p:cTn id="60" fill="hold">
                      <p:stCondLst>
                        <p:cond delay="indefinite"/>
                      </p:stCondLst>
                      <p:childTnLst>
                        <p:par>
                          <p:cTn id="61" fill="hold">
                            <p:stCondLst>
                              <p:cond delay="0"/>
                            </p:stCondLst>
                            <p:childTnLst>
                              <p:par>
                                <p:cTn id="62" presetID="8" presetClass="entr" presetSubtype="16"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diamond(in)">
                                      <p:cBhvr>
                                        <p:cTn id="64" dur="2000"/>
                                        <p:tgtEl>
                                          <p:spTgt spid="20"/>
                                        </p:tgtEl>
                                      </p:cBhvr>
                                    </p:animEffect>
                                  </p:childTnLst>
                                </p:cTn>
                              </p:par>
                            </p:childTnLst>
                          </p:cTn>
                        </p:par>
                      </p:childTnLst>
                    </p:cTn>
                  </p:par>
                  <p:par>
                    <p:cTn id="65" fill="hold">
                      <p:stCondLst>
                        <p:cond delay="indefinite"/>
                      </p:stCondLst>
                      <p:childTnLst>
                        <p:par>
                          <p:cTn id="66" fill="hold">
                            <p:stCondLst>
                              <p:cond delay="0"/>
                            </p:stCondLst>
                            <p:childTnLst>
                              <p:par>
                                <p:cTn id="67" presetID="8" presetClass="entr" presetSubtype="16" fill="hold" grpId="0" nodeType="click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diamond(in)">
                                      <p:cBhvr>
                                        <p:cTn id="69"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build="p" animBg="1"/>
      <p:bldP spid="10" grpId="0" animBg="1"/>
      <p:bldP spid="14" grpId="0" animBg="1"/>
      <p:bldP spid="15" grpId="0" animBg="1"/>
      <p:bldP spid="16" grpId="0" animBg="1"/>
      <p:bldP spid="18" grpId="0" animBg="1"/>
      <p:bldP spid="19" grpId="0" animBg="1"/>
      <p:bldP spid="20" grpId="0" animBg="1"/>
      <p:bldP spid="2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Content Placeholder 1"/>
          <p:cNvSpPr>
            <a:spLocks noGrp="1"/>
          </p:cNvSpPr>
          <p:nvPr>
            <p:ph idx="1"/>
          </p:nvPr>
        </p:nvSpPr>
        <p:spPr/>
        <p:txBody>
          <a:bodyPr/>
          <a:lstStyle/>
          <a:p>
            <a:pPr algn="just"/>
            <a:r>
              <a:rPr lang="fa-IR" smtClean="0"/>
              <a:t>اسلام نخست چندان روي موافق به موسيقي نشان نداد و آن را جز براي تلاوت «قرآن مجيد» و گفتن اذان و يا به شكل ابتدائي در مجالس عروسي مجاز ندانست‌.</a:t>
            </a:r>
          </a:p>
          <a:p>
            <a:pPr algn="just"/>
            <a:r>
              <a:rPr lang="fa-IR" smtClean="0"/>
              <a:t>از نيمة دوم قرن اول هجري به مظاهر كمال و جمال ازجمله موسيقي و هنرهاي زيبا روي آوردند و به فكر تقليد از دربارِ شاهنشاهان ايران افتادند.</a:t>
            </a:r>
          </a:p>
          <a:p>
            <a:pPr algn="just"/>
            <a:r>
              <a:rPr lang="fa-IR" smtClean="0"/>
              <a:t>نظر و عقيدة تمامي خلفاي بني‌اميه در زمينة موسيقي و رواج آن يكسان نبوده است‌، به بيان صريح‌تر و روشن‌تر آنكه همة آنان موافق پديدة موسيقي نبودند و حتي فردي چون سليمان بن عبدالملك نه تنها به اين فن و رشته معتقد نبود بلكه هنرمندان اين فن را هم‌، به شكلهاي گوناگون تنبيه و مجازات مي‌كرد.</a:t>
            </a:r>
          </a:p>
        </p:txBody>
      </p:sp>
      <p:sp>
        <p:nvSpPr>
          <p:cNvPr id="3" name="Title 2"/>
          <p:cNvSpPr>
            <a:spLocks noGrp="1"/>
          </p:cNvSpPr>
          <p:nvPr>
            <p:ph type="title"/>
          </p:nvPr>
        </p:nvSpPr>
        <p:spPr/>
        <p:txBody>
          <a:bodyPr>
            <a:normAutofit fontScale="90000"/>
          </a:bodyPr>
          <a:lstStyle/>
          <a:p>
            <a:pPr algn="ctr">
              <a:defRPr/>
            </a:pPr>
            <a:r>
              <a:rPr lang="fa-IR" dirty="0" smtClean="0"/>
              <a:t>دوره‌بندي‌هاي مختلف از اوج و افول علم موسيقي در دوران اسلامي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54274">
                                            <p:txEl>
                                              <p:pRg st="0" end="0"/>
                                            </p:txEl>
                                          </p:spTgt>
                                        </p:tgtEl>
                                        <p:attrNameLst>
                                          <p:attrName>style.visibility</p:attrName>
                                        </p:attrNameLst>
                                      </p:cBhvr>
                                      <p:to>
                                        <p:strVal val="visible"/>
                                      </p:to>
                                    </p:set>
                                    <p:animEffect transition="in" filter="checkerboard(across)">
                                      <p:cBhvr>
                                        <p:cTn id="13" dur="2000"/>
                                        <p:tgtEl>
                                          <p:spTgt spid="5427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54274">
                                            <p:txEl>
                                              <p:pRg st="1" end="1"/>
                                            </p:txEl>
                                          </p:spTgt>
                                        </p:tgtEl>
                                        <p:attrNameLst>
                                          <p:attrName>style.visibility</p:attrName>
                                        </p:attrNameLst>
                                      </p:cBhvr>
                                      <p:to>
                                        <p:strVal val="visible"/>
                                      </p:to>
                                    </p:set>
                                    <p:animEffect transition="in" filter="checkerboard(across)">
                                      <p:cBhvr>
                                        <p:cTn id="18" dur="2000"/>
                                        <p:tgtEl>
                                          <p:spTgt spid="5427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54274">
                                            <p:txEl>
                                              <p:pRg st="2" end="2"/>
                                            </p:txEl>
                                          </p:spTgt>
                                        </p:tgtEl>
                                        <p:attrNameLst>
                                          <p:attrName>style.visibility</p:attrName>
                                        </p:attrNameLst>
                                      </p:cBhvr>
                                      <p:to>
                                        <p:strVal val="visible"/>
                                      </p:to>
                                    </p:set>
                                    <p:animEffect transition="in" filter="checkerboard(across)">
                                      <p:cBhvr>
                                        <p:cTn id="23" dur="2000"/>
                                        <p:tgtEl>
                                          <p:spTgt spid="5427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1"/>
          <p:cNvSpPr>
            <a:spLocks noGrp="1"/>
          </p:cNvSpPr>
          <p:nvPr>
            <p:ph idx="1"/>
          </p:nvPr>
        </p:nvSpPr>
        <p:spPr/>
        <p:txBody>
          <a:bodyPr/>
          <a:lstStyle/>
          <a:p>
            <a:pPr algn="just">
              <a:buFont typeface="Wingdings" pitchFamily="2" charset="2"/>
              <a:buChar char="v"/>
            </a:pPr>
            <a:r>
              <a:rPr lang="fa-IR" smtClean="0"/>
              <a:t>در دوران سلطة عباسيان شاگرد هنر موصليان‌، علي زرياب‌، از بغداد به اندلس منتقل شد و موسيقي عربي ابداعي پارسيان را در قرطبه و اشبيليه و مصر و شمال افريقا رواج داد. </a:t>
            </a:r>
          </a:p>
          <a:p>
            <a:pPr>
              <a:buFont typeface="Wingdings" pitchFamily="2" charset="2"/>
              <a:buChar char="v"/>
            </a:pPr>
            <a:r>
              <a:rPr lang="fa-IR" smtClean="0"/>
              <a:t>   در اواسط قرن چهارم هجري علوم و آداب و تمدن و فرهنگ عربي به اوج رسيده بود و شعر و موسيقي و ديگر هنرهاي اسلامي دوشادوش شوكت و شكوه اسلام و در پرتو همكاري همة مسلمانان در بيشتر مناطق آباد آسيا و افريقا و اندلس رواج داشت‌، اين فرهنگ پربار از سويي افكار برگزيده و هنرهاي ديگر اقوام را در خود جذب مي‌كرد و از سوي ديگر بر زندگي و رفتار مسلمانان از هر رنگ و نژاد و زبان اثر مي‌گذاشت‌.</a:t>
            </a:r>
          </a:p>
        </p:txBody>
      </p:sp>
      <p:sp>
        <p:nvSpPr>
          <p:cNvPr id="3" name="Title 2"/>
          <p:cNvSpPr>
            <a:spLocks noGrp="1"/>
          </p:cNvSpPr>
          <p:nvPr>
            <p:ph type="title"/>
          </p:nvPr>
        </p:nvSpPr>
        <p:spPr/>
        <p:txBody>
          <a:bodyPr>
            <a:normAutofit fontScale="90000"/>
          </a:bodyPr>
          <a:lstStyle/>
          <a:p>
            <a:pPr algn="ctr">
              <a:defRPr/>
            </a:pPr>
            <a:r>
              <a:rPr lang="fa-IR" dirty="0" smtClean="0"/>
              <a:t>دوره‌بندي‌هاي مختلف از اوج و افول علم موسيقي در دوران اسلامي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55298">
                                            <p:txEl>
                                              <p:pRg st="0" end="0"/>
                                            </p:txEl>
                                          </p:spTgt>
                                        </p:tgtEl>
                                        <p:attrNameLst>
                                          <p:attrName>style.visibility</p:attrName>
                                        </p:attrNameLst>
                                      </p:cBhvr>
                                      <p:to>
                                        <p:strVal val="visible"/>
                                      </p:to>
                                    </p:set>
                                    <p:animEffect transition="in" filter="checkerboard(across)">
                                      <p:cBhvr>
                                        <p:cTn id="13" dur="2000"/>
                                        <p:tgtEl>
                                          <p:spTgt spid="5529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55298">
                                            <p:txEl>
                                              <p:pRg st="1" end="1"/>
                                            </p:txEl>
                                          </p:spTgt>
                                        </p:tgtEl>
                                        <p:attrNameLst>
                                          <p:attrName>style.visibility</p:attrName>
                                        </p:attrNameLst>
                                      </p:cBhvr>
                                      <p:to>
                                        <p:strVal val="visible"/>
                                      </p:to>
                                    </p:set>
                                    <p:animEffect transition="in" filter="checkerboard(across)">
                                      <p:cBhvr>
                                        <p:cTn id="18" dur="2000"/>
                                        <p:tgtEl>
                                          <p:spTgt spid="5529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Content Placeholder 1"/>
          <p:cNvSpPr>
            <a:spLocks noGrp="1"/>
          </p:cNvSpPr>
          <p:nvPr>
            <p:ph idx="1"/>
          </p:nvPr>
        </p:nvSpPr>
        <p:spPr/>
        <p:txBody>
          <a:bodyPr/>
          <a:lstStyle/>
          <a:p>
            <a:r>
              <a:rPr lang="fa-IR" smtClean="0"/>
              <a:t>علي زرياب موسيقي را به اروپا (اندلس‌) برد.</a:t>
            </a:r>
          </a:p>
          <a:p>
            <a:pPr algn="just"/>
            <a:r>
              <a:rPr lang="fa-IR" smtClean="0"/>
              <a:t>بعد از ورود به شمال آفريقا، در قرطبه به دربار بني‌اميه راه يافت و در زماني كوتاه نه تنها رهبر اركستر و معلم موسيقي آن عصر شد بلكه در امور ذوقي اظهارنظر مي‌كرد و در زمينه هايي چون سبك پوشيدن لباس و آرايش مو و حتي شيوه‌هاي پخت و پز صاحب نفوذ بود.</a:t>
            </a:r>
          </a:p>
          <a:p>
            <a:pPr algn="just"/>
            <a:r>
              <a:rPr lang="fa-IR" smtClean="0"/>
              <a:t>کلمات وارد شده به فرهنگ اروپایی که ریشه اسلامی دارد :</a:t>
            </a:r>
            <a:r>
              <a:rPr lang="en-US" smtClean="0">
                <a:cs typeface="Arial" charset="0"/>
              </a:rPr>
              <a:t>Lute</a:t>
            </a:r>
            <a:r>
              <a:rPr lang="fa-IR" smtClean="0"/>
              <a:t> (عود)، </a:t>
            </a:r>
            <a:r>
              <a:rPr lang="en-US" smtClean="0">
                <a:cs typeface="Arial" charset="0"/>
              </a:rPr>
              <a:t>rebec</a:t>
            </a:r>
            <a:r>
              <a:rPr lang="fa-IR" smtClean="0"/>
              <a:t> (رباب‌) و  </a:t>
            </a:r>
            <a:r>
              <a:rPr lang="en-US" smtClean="0">
                <a:cs typeface="Arial" charset="0"/>
              </a:rPr>
              <a:t>nakers</a:t>
            </a:r>
            <a:r>
              <a:rPr lang="fa-IR" smtClean="0"/>
              <a:t>  (نقّاره‌)</a:t>
            </a:r>
          </a:p>
          <a:p>
            <a:pPr algn="just"/>
            <a:r>
              <a:rPr lang="fa-IR" smtClean="0"/>
              <a:t>سازهاي ضربي(نقاره،سنج،دایره،طبل) و سازهاي بادي(نفیر،بوق یا سرنا) نيز در فهرست ادوات وام گرفته شده قرار دارند.</a:t>
            </a:r>
          </a:p>
        </p:txBody>
      </p:sp>
      <p:sp>
        <p:nvSpPr>
          <p:cNvPr id="3" name="Title 2"/>
          <p:cNvSpPr>
            <a:spLocks noGrp="1"/>
          </p:cNvSpPr>
          <p:nvPr>
            <p:ph type="title"/>
          </p:nvPr>
        </p:nvSpPr>
        <p:spPr/>
        <p:txBody>
          <a:bodyPr>
            <a:normAutofit fontScale="90000"/>
          </a:bodyPr>
          <a:lstStyle/>
          <a:p>
            <a:pPr algn="ctr">
              <a:defRPr/>
            </a:pPr>
            <a:r>
              <a:rPr lang="fa-IR" dirty="0" smtClean="0"/>
              <a:t> استفادة دانشمندان غرب از آثار موسيقي اسلامي </a:t>
            </a:r>
            <a:endParaRPr lang="en-US"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56322">
                                            <p:txEl>
                                              <p:pRg st="0" end="0"/>
                                            </p:txEl>
                                          </p:spTgt>
                                        </p:tgtEl>
                                        <p:attrNameLst>
                                          <p:attrName>style.visibility</p:attrName>
                                        </p:attrNameLst>
                                      </p:cBhvr>
                                      <p:to>
                                        <p:strVal val="visible"/>
                                      </p:to>
                                    </p:set>
                                    <p:animEffect transition="in" filter="checkerboard(across)">
                                      <p:cBhvr>
                                        <p:cTn id="13" dur="2000"/>
                                        <p:tgtEl>
                                          <p:spTgt spid="5632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56322">
                                            <p:txEl>
                                              <p:pRg st="1" end="1"/>
                                            </p:txEl>
                                          </p:spTgt>
                                        </p:tgtEl>
                                        <p:attrNameLst>
                                          <p:attrName>style.visibility</p:attrName>
                                        </p:attrNameLst>
                                      </p:cBhvr>
                                      <p:to>
                                        <p:strVal val="visible"/>
                                      </p:to>
                                    </p:set>
                                    <p:animEffect transition="in" filter="checkerboard(across)">
                                      <p:cBhvr>
                                        <p:cTn id="18" dur="2000"/>
                                        <p:tgtEl>
                                          <p:spTgt spid="5632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56322">
                                            <p:txEl>
                                              <p:pRg st="2" end="2"/>
                                            </p:txEl>
                                          </p:spTgt>
                                        </p:tgtEl>
                                        <p:attrNameLst>
                                          <p:attrName>style.visibility</p:attrName>
                                        </p:attrNameLst>
                                      </p:cBhvr>
                                      <p:to>
                                        <p:strVal val="visible"/>
                                      </p:to>
                                    </p:set>
                                    <p:animEffect transition="in" filter="checkerboard(across)">
                                      <p:cBhvr>
                                        <p:cTn id="23" dur="2000"/>
                                        <p:tgtEl>
                                          <p:spTgt spid="5632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56322">
                                            <p:txEl>
                                              <p:pRg st="3" end="3"/>
                                            </p:txEl>
                                          </p:spTgt>
                                        </p:tgtEl>
                                        <p:attrNameLst>
                                          <p:attrName>style.visibility</p:attrName>
                                        </p:attrNameLst>
                                      </p:cBhvr>
                                      <p:to>
                                        <p:strVal val="visible"/>
                                      </p:to>
                                    </p:set>
                                    <p:animEffect transition="in" filter="checkerboard(across)">
                                      <p:cBhvr>
                                        <p:cTn id="28" dur="2000"/>
                                        <p:tgtEl>
                                          <p:spTgt spid="563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1"/>
          <p:cNvSpPr>
            <a:spLocks noGrp="1"/>
          </p:cNvSpPr>
          <p:nvPr>
            <p:ph idx="1"/>
          </p:nvPr>
        </p:nvSpPr>
        <p:spPr/>
        <p:txBody>
          <a:bodyPr/>
          <a:lstStyle/>
          <a:p>
            <a:pPr algn="just"/>
            <a:r>
              <a:rPr lang="fa-IR" smtClean="0"/>
              <a:t>در پايان بايد افزود كه مسئلة اصلي آن است كه موسيقي غيرمذهبي اروپا تا چه حدّ به اسپانياي مسلمان مديون است‌، مديون بودن نه تنها براي جنبه‌هاي مشخص آنچه بايد ذهنيت موسيقي ناميد ــ انديشه هايي دربارة ماهيت‌، قدرت و تداعي‌هاي موسيقي ــ و بهتر از آن براي بسياري از سازهايي كه استفاده مي‌شد؛ بلكه براي بخشي از محتواي آهنگين آن نيز مطرح بوده است.</a:t>
            </a:r>
          </a:p>
        </p:txBody>
      </p:sp>
      <p:sp>
        <p:nvSpPr>
          <p:cNvPr id="3" name="Title 2"/>
          <p:cNvSpPr>
            <a:spLocks noGrp="1"/>
          </p:cNvSpPr>
          <p:nvPr>
            <p:ph type="title"/>
          </p:nvPr>
        </p:nvSpPr>
        <p:spPr/>
        <p:txBody>
          <a:bodyPr>
            <a:normAutofit fontScale="90000"/>
          </a:bodyPr>
          <a:lstStyle/>
          <a:p>
            <a:pPr algn="ctr">
              <a:defRPr/>
            </a:pPr>
            <a:r>
              <a:rPr lang="fa-IR" dirty="0" smtClean="0"/>
              <a:t> استفادة دانشمندان غرب از آثار موسيقي اسلامي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57346">
                                            <p:txEl>
                                              <p:pRg st="0" end="0"/>
                                            </p:txEl>
                                          </p:spTgt>
                                        </p:tgtEl>
                                        <p:attrNameLst>
                                          <p:attrName>style.visibility</p:attrName>
                                        </p:attrNameLst>
                                      </p:cBhvr>
                                      <p:to>
                                        <p:strVal val="visible"/>
                                      </p:to>
                                    </p:set>
                                    <p:animEffect transition="in" filter="box(in)">
                                      <p:cBhvr>
                                        <p:cTn id="13" dur="3000"/>
                                        <p:tgtEl>
                                          <p:spTgt spid="573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ctr">
              <a:buNone/>
            </a:pPr>
            <a:endParaRPr lang="fa-IR" dirty="0" smtClean="0"/>
          </a:p>
          <a:p>
            <a:pPr algn="ctr">
              <a:buNone/>
            </a:pPr>
            <a:r>
              <a:rPr lang="fa-IR" sz="4000" dirty="0" smtClean="0"/>
              <a:t>فصل دوم </a:t>
            </a:r>
          </a:p>
          <a:p>
            <a:pPr algn="ctr">
              <a:buNone/>
            </a:pPr>
            <a:endParaRPr lang="fa-IR" sz="6000" dirty="0" smtClean="0"/>
          </a:p>
          <a:p>
            <a:pPr algn="ctr">
              <a:buNone/>
            </a:pPr>
            <a:r>
              <a:rPr lang="fa-IR" sz="6000" dirty="0" smtClean="0"/>
              <a:t>موسیقی در اسلام و احکام اسلامی</a:t>
            </a:r>
          </a:p>
        </p:txBody>
      </p:sp>
    </p:spTree>
  </p:cSld>
  <p:clrMapOvr>
    <a:masterClrMapping/>
  </p:clrMapOvr>
  <p:transition>
    <p:fade thruBlk="1"/>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1"/>
          <p:cNvSpPr>
            <a:spLocks noGrp="1"/>
          </p:cNvSpPr>
          <p:nvPr>
            <p:ph idx="1"/>
          </p:nvPr>
        </p:nvSpPr>
        <p:spPr/>
        <p:txBody>
          <a:bodyPr/>
          <a:lstStyle/>
          <a:p>
            <a:pPr algn="just"/>
            <a:r>
              <a:rPr lang="ar-SA" dirty="0" smtClean="0"/>
              <a:t>با مراجعه به قرآن ملاحظه می كنیم كه واژه «غنا» مستقیم به كار نرفته، ولی آیاتی وجود دارد كه در روایات يكي از مصداق‌هاي آن را به «غنا» نسبت داده اند؛ از جمله در آیاتی كه لهوالحدیث، لغو و قول زور آمده، با غنا همراه شده است. </a:t>
            </a:r>
            <a:endParaRPr lang="en-US" dirty="0" smtClean="0">
              <a:cs typeface="Arial" charset="0"/>
            </a:endParaRPr>
          </a:p>
          <a:p>
            <a:pPr algn="just"/>
            <a:r>
              <a:rPr lang="fa-IR" dirty="0" smtClean="0"/>
              <a:t>سوره لقمان </a:t>
            </a:r>
            <a:r>
              <a:rPr lang="ar-SA" dirty="0" smtClean="0"/>
              <a:t>آیه</a:t>
            </a:r>
            <a:r>
              <a:rPr lang="fa-IR" dirty="0" smtClean="0"/>
              <a:t>5 </a:t>
            </a:r>
            <a:r>
              <a:rPr lang="ar-SA" dirty="0" smtClean="0">
                <a:solidFill>
                  <a:srgbClr val="FF0000"/>
                </a:solidFill>
              </a:rPr>
              <a:t>«و</a:t>
            </a:r>
            <a:r>
              <a:rPr lang="fa-IR" dirty="0" smtClean="0">
                <a:solidFill>
                  <a:srgbClr val="FF0000"/>
                </a:solidFill>
              </a:rPr>
              <a:t>َ</a:t>
            </a:r>
            <a:r>
              <a:rPr lang="ar-SA" dirty="0" smtClean="0">
                <a:solidFill>
                  <a:srgbClr val="FF0000"/>
                </a:solidFill>
              </a:rPr>
              <a:t> م</a:t>
            </a:r>
            <a:r>
              <a:rPr lang="fa-IR" dirty="0" smtClean="0">
                <a:solidFill>
                  <a:srgbClr val="FF0000"/>
                </a:solidFill>
              </a:rPr>
              <a:t>ِ</a:t>
            </a:r>
            <a:r>
              <a:rPr lang="ar-SA" dirty="0" smtClean="0">
                <a:solidFill>
                  <a:srgbClr val="FF0000"/>
                </a:solidFill>
              </a:rPr>
              <a:t>ن</a:t>
            </a:r>
            <a:r>
              <a:rPr lang="fa-IR" dirty="0" smtClean="0">
                <a:solidFill>
                  <a:srgbClr val="FF0000"/>
                </a:solidFill>
              </a:rPr>
              <a:t>َ</a:t>
            </a:r>
            <a:r>
              <a:rPr lang="ar-SA" dirty="0" smtClean="0">
                <a:solidFill>
                  <a:srgbClr val="FF0000"/>
                </a:solidFill>
              </a:rPr>
              <a:t> الناس</a:t>
            </a:r>
            <a:r>
              <a:rPr lang="fa-IR" dirty="0" smtClean="0">
                <a:solidFill>
                  <a:srgbClr val="FF0000"/>
                </a:solidFill>
              </a:rPr>
              <a:t>ِ</a:t>
            </a:r>
            <a:r>
              <a:rPr lang="ar-SA" dirty="0" smtClean="0">
                <a:solidFill>
                  <a:srgbClr val="FF0000"/>
                </a:solidFill>
              </a:rPr>
              <a:t> م</a:t>
            </a:r>
            <a:r>
              <a:rPr lang="fa-IR" dirty="0" smtClean="0">
                <a:solidFill>
                  <a:srgbClr val="FF0000"/>
                </a:solidFill>
              </a:rPr>
              <a:t>َ</a:t>
            </a:r>
            <a:r>
              <a:rPr lang="ar-SA" dirty="0" smtClean="0">
                <a:solidFill>
                  <a:srgbClr val="FF0000"/>
                </a:solidFill>
              </a:rPr>
              <a:t>ن ی</a:t>
            </a:r>
            <a:r>
              <a:rPr lang="fa-IR" dirty="0" smtClean="0">
                <a:solidFill>
                  <a:srgbClr val="FF0000"/>
                </a:solidFill>
              </a:rPr>
              <a:t>َ</a:t>
            </a:r>
            <a:r>
              <a:rPr lang="ar-SA" dirty="0" smtClean="0">
                <a:solidFill>
                  <a:srgbClr val="FF0000"/>
                </a:solidFill>
              </a:rPr>
              <a:t>شت</a:t>
            </a:r>
            <a:r>
              <a:rPr lang="fa-IR" dirty="0" smtClean="0">
                <a:solidFill>
                  <a:srgbClr val="FF0000"/>
                </a:solidFill>
              </a:rPr>
              <a:t>َ</a:t>
            </a:r>
            <a:r>
              <a:rPr lang="ar-SA" dirty="0" smtClean="0">
                <a:solidFill>
                  <a:srgbClr val="FF0000"/>
                </a:solidFill>
              </a:rPr>
              <a:t>ری ل</a:t>
            </a:r>
            <a:r>
              <a:rPr lang="fa-IR" dirty="0" smtClean="0">
                <a:solidFill>
                  <a:srgbClr val="FF0000"/>
                </a:solidFill>
              </a:rPr>
              <a:t>َ</a:t>
            </a:r>
            <a:r>
              <a:rPr lang="ar-SA" dirty="0" smtClean="0">
                <a:solidFill>
                  <a:srgbClr val="FF0000"/>
                </a:solidFill>
              </a:rPr>
              <a:t>هو</a:t>
            </a:r>
            <a:r>
              <a:rPr lang="fa-IR" dirty="0" smtClean="0">
                <a:solidFill>
                  <a:srgbClr val="FF0000"/>
                </a:solidFill>
              </a:rPr>
              <a:t>َ</a:t>
            </a:r>
            <a:r>
              <a:rPr lang="ar-SA" dirty="0" smtClean="0">
                <a:solidFill>
                  <a:srgbClr val="FF0000"/>
                </a:solidFill>
              </a:rPr>
              <a:t>الحدیث</a:t>
            </a:r>
            <a:r>
              <a:rPr lang="fa-IR" dirty="0" smtClean="0">
                <a:solidFill>
                  <a:srgbClr val="FF0000"/>
                </a:solidFill>
              </a:rPr>
              <a:t>ِ</a:t>
            </a:r>
            <a:r>
              <a:rPr lang="ar-SA" dirty="0" smtClean="0">
                <a:solidFill>
                  <a:srgbClr val="FF0000"/>
                </a:solidFill>
              </a:rPr>
              <a:t> ل</a:t>
            </a:r>
            <a:r>
              <a:rPr lang="fa-IR" dirty="0" smtClean="0">
                <a:solidFill>
                  <a:srgbClr val="FF0000"/>
                </a:solidFill>
              </a:rPr>
              <a:t>َ</a:t>
            </a:r>
            <a:r>
              <a:rPr lang="ar-SA" dirty="0" smtClean="0">
                <a:solidFill>
                  <a:srgbClr val="FF0000"/>
                </a:solidFill>
              </a:rPr>
              <a:t>ی</a:t>
            </a:r>
            <a:r>
              <a:rPr lang="fa-IR" dirty="0" smtClean="0">
                <a:solidFill>
                  <a:srgbClr val="FF0000"/>
                </a:solidFill>
              </a:rPr>
              <a:t>ُ</a:t>
            </a:r>
            <a:r>
              <a:rPr lang="ar-SA" dirty="0" smtClean="0">
                <a:solidFill>
                  <a:srgbClr val="FF0000"/>
                </a:solidFill>
              </a:rPr>
              <a:t>ض</a:t>
            </a:r>
            <a:r>
              <a:rPr lang="fa-IR" dirty="0" smtClean="0">
                <a:solidFill>
                  <a:srgbClr val="FF0000"/>
                </a:solidFill>
              </a:rPr>
              <a:t>ِّ</a:t>
            </a:r>
            <a:r>
              <a:rPr lang="ar-SA" dirty="0" smtClean="0">
                <a:solidFill>
                  <a:srgbClr val="FF0000"/>
                </a:solidFill>
              </a:rPr>
              <a:t>ل</a:t>
            </a:r>
            <a:r>
              <a:rPr lang="fa-IR" dirty="0" smtClean="0">
                <a:solidFill>
                  <a:srgbClr val="FF0000"/>
                </a:solidFill>
              </a:rPr>
              <a:t>َ</a:t>
            </a:r>
            <a:r>
              <a:rPr lang="ar-SA" dirty="0" smtClean="0">
                <a:solidFill>
                  <a:srgbClr val="FF0000"/>
                </a:solidFill>
              </a:rPr>
              <a:t> ع</a:t>
            </a:r>
            <a:r>
              <a:rPr lang="fa-IR" dirty="0" smtClean="0">
                <a:solidFill>
                  <a:srgbClr val="FF0000"/>
                </a:solidFill>
              </a:rPr>
              <a:t>َ</a:t>
            </a:r>
            <a:r>
              <a:rPr lang="ar-SA" dirty="0" smtClean="0">
                <a:solidFill>
                  <a:srgbClr val="FF0000"/>
                </a:solidFill>
              </a:rPr>
              <a:t>ن س</a:t>
            </a:r>
            <a:r>
              <a:rPr lang="fa-IR" dirty="0" smtClean="0">
                <a:solidFill>
                  <a:srgbClr val="FF0000"/>
                </a:solidFill>
              </a:rPr>
              <a:t>َ</a:t>
            </a:r>
            <a:r>
              <a:rPr lang="ar-SA" dirty="0" smtClean="0">
                <a:solidFill>
                  <a:srgbClr val="FF0000"/>
                </a:solidFill>
              </a:rPr>
              <a:t>بیل ا</a:t>
            </a:r>
            <a:r>
              <a:rPr lang="fa-IR" dirty="0" smtClean="0">
                <a:solidFill>
                  <a:srgbClr val="FF0000"/>
                </a:solidFill>
              </a:rPr>
              <a:t>لله</a:t>
            </a:r>
            <a:r>
              <a:rPr lang="ar-SA" dirty="0" smtClean="0">
                <a:solidFill>
                  <a:srgbClr val="FF0000"/>
                </a:solidFill>
              </a:rPr>
              <a:t> بغیر علم و تتخذها هزوا اولئك لهم عذاب مهین»، </a:t>
            </a:r>
            <a:r>
              <a:rPr lang="ar-SA" dirty="0" smtClean="0"/>
              <a:t>عده ای از مردم خریدار سخنان بیهوده‌اند تا بدون علم مردم را گمراه كنند و قرآن را به مسخره می گیرند برای آنها عذابی خوار كننده است آياتي كه لهو و لغو بكار رفته اگر چه از آنها نكوهش كرده است ولي حرمت استفاده نمي شود .</a:t>
            </a:r>
            <a:endParaRPr lang="fa-IR" dirty="0" smtClean="0"/>
          </a:p>
        </p:txBody>
      </p:sp>
      <p:sp>
        <p:nvSpPr>
          <p:cNvPr id="3" name="Title 2"/>
          <p:cNvSpPr>
            <a:spLocks noGrp="1"/>
          </p:cNvSpPr>
          <p:nvPr>
            <p:ph type="title"/>
          </p:nvPr>
        </p:nvSpPr>
        <p:spPr/>
        <p:txBody>
          <a:bodyPr/>
          <a:lstStyle/>
          <a:p>
            <a:pPr algn="ctr">
              <a:defRPr/>
            </a:pPr>
            <a:r>
              <a:rPr lang="ar-SA" dirty="0" smtClean="0"/>
              <a:t>غنا از دیدگاه اسلام و عرف</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38914">
                                            <p:txEl>
                                              <p:pRg st="0" end="0"/>
                                            </p:txEl>
                                          </p:spTgt>
                                        </p:tgtEl>
                                        <p:attrNameLst>
                                          <p:attrName>style.visibility</p:attrName>
                                        </p:attrNameLst>
                                      </p:cBhvr>
                                      <p:to>
                                        <p:strVal val="visible"/>
                                      </p:to>
                                    </p:set>
                                    <p:animEffect transition="in" filter="box(in)">
                                      <p:cBhvr>
                                        <p:cTn id="13" dur="3000"/>
                                        <p:tgtEl>
                                          <p:spTgt spid="3891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38914">
                                            <p:txEl>
                                              <p:pRg st="1" end="1"/>
                                            </p:txEl>
                                          </p:spTgt>
                                        </p:tgtEl>
                                        <p:attrNameLst>
                                          <p:attrName>style.visibility</p:attrName>
                                        </p:attrNameLst>
                                      </p:cBhvr>
                                      <p:to>
                                        <p:strVal val="visible"/>
                                      </p:to>
                                    </p:set>
                                    <p:animEffect transition="in" filter="box(in)">
                                      <p:cBhvr>
                                        <p:cTn id="18" dur="3000"/>
                                        <p:tgtEl>
                                          <p:spTgt spid="389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1"/>
          <p:cNvSpPr>
            <a:spLocks noGrp="1"/>
          </p:cNvSpPr>
          <p:nvPr>
            <p:ph idx="1"/>
          </p:nvPr>
        </p:nvSpPr>
        <p:spPr>
          <a:xfrm>
            <a:off x="179512" y="1196752"/>
            <a:ext cx="8424936" cy="5472608"/>
          </a:xfrm>
        </p:spPr>
        <p:txBody>
          <a:bodyPr/>
          <a:lstStyle/>
          <a:p>
            <a:pPr algn="just"/>
            <a:r>
              <a:rPr lang="ar-SA" dirty="0" smtClean="0"/>
              <a:t>در روایت صحیحی وارد شده است كه «الغنی مما قال </a:t>
            </a:r>
            <a:r>
              <a:rPr lang="fa-IR" dirty="0" smtClean="0"/>
              <a:t>الله </a:t>
            </a:r>
            <a:r>
              <a:rPr lang="ar-SA" dirty="0" smtClean="0"/>
              <a:t> عزوجل: و من الناس...»، یعنی غنا از مواردی است كه خداوند در قرآن فرموده عده ای از مردم....</a:t>
            </a:r>
            <a:endParaRPr lang="fa-IR" dirty="0" smtClean="0"/>
          </a:p>
          <a:p>
            <a:pPr algn="just"/>
            <a:r>
              <a:rPr lang="ar-SA" dirty="0" smtClean="0"/>
              <a:t>در روایت صحیح دیگری آمده است: «الغنی مما وعد</a:t>
            </a:r>
            <a:r>
              <a:rPr lang="fa-IR" dirty="0" smtClean="0"/>
              <a:t> الله </a:t>
            </a:r>
            <a:r>
              <a:rPr lang="ar-SA" dirty="0" smtClean="0"/>
              <a:t>علیه النار و تلا هذه الایه»، یعنی غنا از آن مواردی است كه خداوند وعده آتش داده است.</a:t>
            </a:r>
            <a:endParaRPr lang="fa-IR" dirty="0" smtClean="0"/>
          </a:p>
          <a:p>
            <a:pPr algn="just"/>
            <a:r>
              <a:rPr lang="ar-SA" dirty="0" smtClean="0"/>
              <a:t>در آیاتی نظیر آی</a:t>
            </a:r>
            <a:r>
              <a:rPr lang="fa-IR" dirty="0" smtClean="0"/>
              <a:t>ه 30حج</a:t>
            </a:r>
            <a:r>
              <a:rPr lang="ar-SA" dirty="0" smtClean="0"/>
              <a:t> </a:t>
            </a:r>
            <a:r>
              <a:rPr lang="ar-SA" dirty="0" smtClean="0">
                <a:solidFill>
                  <a:srgbClr val="FF0000"/>
                </a:solidFill>
              </a:rPr>
              <a:t>«و</a:t>
            </a:r>
            <a:r>
              <a:rPr lang="fa-IR" dirty="0" smtClean="0">
                <a:solidFill>
                  <a:srgbClr val="FF0000"/>
                </a:solidFill>
              </a:rPr>
              <a:t>َ</a:t>
            </a:r>
            <a:r>
              <a:rPr lang="ar-SA" dirty="0" smtClean="0">
                <a:solidFill>
                  <a:srgbClr val="FF0000"/>
                </a:solidFill>
              </a:rPr>
              <a:t>اجت</a:t>
            </a:r>
            <a:r>
              <a:rPr lang="fa-IR" dirty="0" smtClean="0">
                <a:solidFill>
                  <a:srgbClr val="FF0000"/>
                </a:solidFill>
              </a:rPr>
              <a:t>َ</a:t>
            </a:r>
            <a:r>
              <a:rPr lang="ar-SA" dirty="0" smtClean="0">
                <a:solidFill>
                  <a:srgbClr val="FF0000"/>
                </a:solidFill>
              </a:rPr>
              <a:t>ن</a:t>
            </a:r>
            <a:r>
              <a:rPr lang="fa-IR" dirty="0" smtClean="0">
                <a:solidFill>
                  <a:srgbClr val="FF0000"/>
                </a:solidFill>
              </a:rPr>
              <a:t>ِ</a:t>
            </a:r>
            <a:r>
              <a:rPr lang="ar-SA" dirty="0" smtClean="0">
                <a:solidFill>
                  <a:srgbClr val="FF0000"/>
                </a:solidFill>
              </a:rPr>
              <a:t>بو</a:t>
            </a:r>
            <a:r>
              <a:rPr lang="fa-IR" dirty="0" smtClean="0">
                <a:solidFill>
                  <a:srgbClr val="FF0000"/>
                </a:solidFill>
              </a:rPr>
              <a:t>ُ</a:t>
            </a:r>
            <a:r>
              <a:rPr lang="ar-SA" dirty="0" smtClean="0">
                <a:solidFill>
                  <a:srgbClr val="FF0000"/>
                </a:solidFill>
              </a:rPr>
              <a:t>ا ق</a:t>
            </a:r>
            <a:r>
              <a:rPr lang="fa-IR" dirty="0" smtClean="0">
                <a:solidFill>
                  <a:srgbClr val="FF0000"/>
                </a:solidFill>
              </a:rPr>
              <a:t>َ</a:t>
            </a:r>
            <a:r>
              <a:rPr lang="ar-SA" dirty="0" smtClean="0">
                <a:solidFill>
                  <a:srgbClr val="FF0000"/>
                </a:solidFill>
              </a:rPr>
              <a:t>ول</a:t>
            </a:r>
            <a:r>
              <a:rPr lang="fa-IR" dirty="0" smtClean="0">
                <a:solidFill>
                  <a:srgbClr val="FF0000"/>
                </a:solidFill>
              </a:rPr>
              <a:t>َ</a:t>
            </a:r>
            <a:r>
              <a:rPr lang="ar-SA" dirty="0" smtClean="0">
                <a:solidFill>
                  <a:srgbClr val="FF0000"/>
                </a:solidFill>
              </a:rPr>
              <a:t> ال</a:t>
            </a:r>
            <a:r>
              <a:rPr lang="fa-IR" dirty="0" smtClean="0">
                <a:solidFill>
                  <a:srgbClr val="FF0000"/>
                </a:solidFill>
              </a:rPr>
              <a:t>زُّ</a:t>
            </a:r>
            <a:r>
              <a:rPr lang="ar-SA" dirty="0" smtClean="0">
                <a:solidFill>
                  <a:srgbClr val="FF0000"/>
                </a:solidFill>
              </a:rPr>
              <a:t>و</a:t>
            </a:r>
            <a:r>
              <a:rPr lang="fa-IR" dirty="0" smtClean="0">
                <a:solidFill>
                  <a:srgbClr val="FF0000"/>
                </a:solidFill>
              </a:rPr>
              <a:t>رِ</a:t>
            </a:r>
            <a:r>
              <a:rPr lang="ar-SA" dirty="0" smtClean="0">
                <a:solidFill>
                  <a:srgbClr val="FF0000"/>
                </a:solidFill>
              </a:rPr>
              <a:t>»، </a:t>
            </a:r>
            <a:r>
              <a:rPr lang="ar-SA" dirty="0" smtClean="0"/>
              <a:t>از سخن باطل دوری گزینید. در روایتی آمده است: «قول ال</a:t>
            </a:r>
            <a:r>
              <a:rPr lang="fa-IR" dirty="0" smtClean="0"/>
              <a:t>ز</a:t>
            </a:r>
            <a:r>
              <a:rPr lang="ar-SA" dirty="0" smtClean="0"/>
              <a:t>و</a:t>
            </a:r>
            <a:r>
              <a:rPr lang="fa-IR" dirty="0" smtClean="0"/>
              <a:t>ر</a:t>
            </a:r>
            <a:r>
              <a:rPr lang="ar-SA" dirty="0" smtClean="0"/>
              <a:t> الغنی» و در آیاتی نظیر آیه</a:t>
            </a:r>
            <a:r>
              <a:rPr lang="fa-IR" dirty="0" smtClean="0"/>
              <a:t>3 مومنون</a:t>
            </a:r>
            <a:r>
              <a:rPr lang="ar-SA" dirty="0" smtClean="0"/>
              <a:t> </a:t>
            </a:r>
            <a:r>
              <a:rPr lang="ar-SA" dirty="0" smtClean="0">
                <a:solidFill>
                  <a:srgbClr val="FF0000"/>
                </a:solidFill>
              </a:rPr>
              <a:t>«و</a:t>
            </a:r>
            <a:r>
              <a:rPr lang="fa-IR" dirty="0" smtClean="0">
                <a:solidFill>
                  <a:srgbClr val="FF0000"/>
                </a:solidFill>
              </a:rPr>
              <a:t>َ</a:t>
            </a:r>
            <a:r>
              <a:rPr lang="ar-SA" dirty="0" smtClean="0">
                <a:solidFill>
                  <a:srgbClr val="FF0000"/>
                </a:solidFill>
              </a:rPr>
              <a:t>ال</a:t>
            </a:r>
            <a:r>
              <a:rPr lang="fa-IR" dirty="0" smtClean="0">
                <a:solidFill>
                  <a:srgbClr val="FF0000"/>
                </a:solidFill>
              </a:rPr>
              <a:t>َّ</a:t>
            </a:r>
            <a:r>
              <a:rPr lang="ar-SA" dirty="0" smtClean="0">
                <a:solidFill>
                  <a:srgbClr val="FF0000"/>
                </a:solidFill>
              </a:rPr>
              <a:t>ذین</a:t>
            </a:r>
            <a:r>
              <a:rPr lang="fa-IR" dirty="0" smtClean="0">
                <a:solidFill>
                  <a:srgbClr val="FF0000"/>
                </a:solidFill>
              </a:rPr>
              <a:t>َ</a:t>
            </a:r>
            <a:r>
              <a:rPr lang="ar-SA" dirty="0" smtClean="0">
                <a:solidFill>
                  <a:srgbClr val="FF0000"/>
                </a:solidFill>
              </a:rPr>
              <a:t> ه</a:t>
            </a:r>
            <a:r>
              <a:rPr lang="fa-IR" dirty="0" smtClean="0">
                <a:solidFill>
                  <a:srgbClr val="FF0000"/>
                </a:solidFill>
              </a:rPr>
              <a:t>ُ</a:t>
            </a:r>
            <a:r>
              <a:rPr lang="ar-SA" dirty="0" smtClean="0">
                <a:solidFill>
                  <a:srgbClr val="FF0000"/>
                </a:solidFill>
              </a:rPr>
              <a:t>م ع</a:t>
            </a:r>
            <a:r>
              <a:rPr lang="fa-IR" dirty="0" smtClean="0">
                <a:solidFill>
                  <a:srgbClr val="FF0000"/>
                </a:solidFill>
              </a:rPr>
              <a:t>َ</a:t>
            </a:r>
            <a:r>
              <a:rPr lang="ar-SA" dirty="0" smtClean="0">
                <a:solidFill>
                  <a:srgbClr val="FF0000"/>
                </a:solidFill>
              </a:rPr>
              <a:t>ن الل</a:t>
            </a:r>
            <a:r>
              <a:rPr lang="fa-IR" dirty="0" smtClean="0">
                <a:solidFill>
                  <a:srgbClr val="FF0000"/>
                </a:solidFill>
              </a:rPr>
              <a:t>ِّ</a:t>
            </a:r>
            <a:r>
              <a:rPr lang="ar-SA" dirty="0" smtClean="0">
                <a:solidFill>
                  <a:srgbClr val="FF0000"/>
                </a:solidFill>
              </a:rPr>
              <a:t>غو</a:t>
            </a:r>
            <a:r>
              <a:rPr lang="fa-IR" dirty="0" smtClean="0">
                <a:solidFill>
                  <a:srgbClr val="FF0000"/>
                </a:solidFill>
              </a:rPr>
              <a:t>ِ</a:t>
            </a:r>
            <a:r>
              <a:rPr lang="ar-SA" dirty="0" smtClean="0">
                <a:solidFill>
                  <a:srgbClr val="FF0000"/>
                </a:solidFill>
              </a:rPr>
              <a:t> م</a:t>
            </a:r>
            <a:r>
              <a:rPr lang="fa-IR" dirty="0" smtClean="0">
                <a:solidFill>
                  <a:srgbClr val="FF0000"/>
                </a:solidFill>
              </a:rPr>
              <a:t>ُ</a:t>
            </a:r>
            <a:r>
              <a:rPr lang="ar-SA" dirty="0" smtClean="0">
                <a:solidFill>
                  <a:srgbClr val="FF0000"/>
                </a:solidFill>
              </a:rPr>
              <a:t>عر</a:t>
            </a:r>
            <a:r>
              <a:rPr lang="fa-IR" dirty="0" smtClean="0">
                <a:solidFill>
                  <a:srgbClr val="FF0000"/>
                </a:solidFill>
              </a:rPr>
              <a:t>ِ</a:t>
            </a:r>
            <a:r>
              <a:rPr lang="ar-SA" dirty="0" smtClean="0">
                <a:solidFill>
                  <a:srgbClr val="FF0000"/>
                </a:solidFill>
              </a:rPr>
              <a:t>ض</a:t>
            </a:r>
            <a:r>
              <a:rPr lang="fa-IR" dirty="0" smtClean="0">
                <a:solidFill>
                  <a:srgbClr val="FF0000"/>
                </a:solidFill>
              </a:rPr>
              <a:t>ُ</a:t>
            </a:r>
            <a:r>
              <a:rPr lang="ar-SA" dirty="0" smtClean="0">
                <a:solidFill>
                  <a:srgbClr val="FF0000"/>
                </a:solidFill>
              </a:rPr>
              <a:t>ون</a:t>
            </a:r>
            <a:r>
              <a:rPr lang="fa-IR" dirty="0" smtClean="0">
                <a:solidFill>
                  <a:srgbClr val="FF0000"/>
                </a:solidFill>
              </a:rPr>
              <a:t>َ</a:t>
            </a:r>
            <a:r>
              <a:rPr lang="ar-SA" dirty="0" smtClean="0">
                <a:solidFill>
                  <a:srgbClr val="FF0000"/>
                </a:solidFill>
              </a:rPr>
              <a:t>»، </a:t>
            </a:r>
            <a:r>
              <a:rPr lang="ar-SA" dirty="0" smtClean="0"/>
              <a:t>مومنان كسانی‌اند كه از لغو دوری می نمایند. در بعضی از روایات آمده است كه «عن الغنی و الملاهی».</a:t>
            </a:r>
            <a:endParaRPr lang="fa-IR" dirty="0" smtClean="0"/>
          </a:p>
        </p:txBody>
      </p:sp>
      <p:sp>
        <p:nvSpPr>
          <p:cNvPr id="3" name="Title 2"/>
          <p:cNvSpPr>
            <a:spLocks noGrp="1"/>
          </p:cNvSpPr>
          <p:nvPr>
            <p:ph type="title"/>
          </p:nvPr>
        </p:nvSpPr>
        <p:spPr/>
        <p:txBody>
          <a:bodyPr/>
          <a:lstStyle/>
          <a:p>
            <a:pPr algn="ctr">
              <a:defRPr/>
            </a:pPr>
            <a:r>
              <a:rPr lang="ar-SA" dirty="0" smtClean="0"/>
              <a:t>غنا از دیدگاه اسلام و عرف</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39938">
                                            <p:txEl>
                                              <p:pRg st="0" end="0"/>
                                            </p:txEl>
                                          </p:spTgt>
                                        </p:tgtEl>
                                        <p:attrNameLst>
                                          <p:attrName>style.visibility</p:attrName>
                                        </p:attrNameLst>
                                      </p:cBhvr>
                                      <p:to>
                                        <p:strVal val="visible"/>
                                      </p:to>
                                    </p:set>
                                    <p:animEffect transition="in" filter="checkerboard(across)">
                                      <p:cBhvr>
                                        <p:cTn id="13" dur="500"/>
                                        <p:tgtEl>
                                          <p:spTgt spid="3993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39938">
                                            <p:txEl>
                                              <p:pRg st="1" end="1"/>
                                            </p:txEl>
                                          </p:spTgt>
                                        </p:tgtEl>
                                        <p:attrNameLst>
                                          <p:attrName>style.visibility</p:attrName>
                                        </p:attrNameLst>
                                      </p:cBhvr>
                                      <p:to>
                                        <p:strVal val="visible"/>
                                      </p:to>
                                    </p:set>
                                    <p:animEffect transition="in" filter="checkerboard(across)">
                                      <p:cBhvr>
                                        <p:cTn id="18" dur="500"/>
                                        <p:tgtEl>
                                          <p:spTgt spid="3993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39938">
                                            <p:txEl>
                                              <p:pRg st="2" end="2"/>
                                            </p:txEl>
                                          </p:spTgt>
                                        </p:tgtEl>
                                        <p:attrNameLst>
                                          <p:attrName>style.visibility</p:attrName>
                                        </p:attrNameLst>
                                      </p:cBhvr>
                                      <p:to>
                                        <p:strVal val="visible"/>
                                      </p:to>
                                    </p:set>
                                    <p:animEffect transition="in" filter="checkerboard(across)">
                                      <p:cBhvr>
                                        <p:cTn id="23" dur="500"/>
                                        <p:tgtEl>
                                          <p:spTgt spid="3993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1"/>
          <p:cNvSpPr>
            <a:spLocks noGrp="1"/>
          </p:cNvSpPr>
          <p:nvPr>
            <p:ph idx="1"/>
          </p:nvPr>
        </p:nvSpPr>
        <p:spPr>
          <a:xfrm>
            <a:off x="179512" y="1268412"/>
            <a:ext cx="8589838" cy="5589587"/>
          </a:xfrm>
        </p:spPr>
        <p:txBody>
          <a:bodyPr/>
          <a:lstStyle/>
          <a:p>
            <a:pPr algn="just"/>
            <a:r>
              <a:rPr lang="ar-SA" dirty="0" smtClean="0"/>
              <a:t>در مجموع آیات و روایات حرمت غناي لهوي قطعی است، ولی غنا در تعریف شرعی آن با غنا در عرف تفاوت دارد و فقهای بزرگ بعضی به صراحت فرموده‌اند. </a:t>
            </a:r>
            <a:r>
              <a:rPr lang="ar-SA" dirty="0" smtClean="0">
                <a:solidFill>
                  <a:srgbClr val="FF0000"/>
                </a:solidFill>
              </a:rPr>
              <a:t>غنا در عرف اعم از غنای لهوی و غیرلهوی است، ولی غنای حرام در شرع غنای لهوی است</a:t>
            </a:r>
            <a:r>
              <a:rPr lang="ar-SA" dirty="0" smtClean="0"/>
              <a:t>.</a:t>
            </a:r>
            <a:endParaRPr lang="fa-IR" dirty="0" smtClean="0"/>
          </a:p>
          <a:p>
            <a:pPr algn="just"/>
            <a:r>
              <a:rPr lang="ar-SA" dirty="0" smtClean="0"/>
              <a:t> بعضی عالمان تصریح كرده‌اند غنا همان موسیقی و موسیقی همان غناست، ولی بعضی دیگر لفظ موسیقی را بر آهنگ حاصل از ابزارهای موسیقی می دانند، یعنی هر غنا، موسیقی هست، ولی هر موسیقی، غنا نیست و كاربرد امروزي نيز همين است. </a:t>
            </a:r>
            <a:endParaRPr lang="fa-IR" dirty="0" smtClean="0"/>
          </a:p>
          <a:p>
            <a:pPr algn="just"/>
            <a:r>
              <a:rPr lang="ar-SA" dirty="0" smtClean="0"/>
              <a:t>لغویون در مفهوم «غنا» مطالبی را ذكر كرده‌اند كه عبارت است از «صدای شادی آفرین»، «آواز خوش و طرب انگیز»، «صدای كشیده و زیبا كه در گلو غلتانده شود»، «صدایی كه طرب آور باشد»، و منظور از طرب «یك نوع سبكی است كه از شدت شادی یا اندوه به وجود آید».</a:t>
            </a:r>
            <a:endParaRPr lang="fa-IR" dirty="0" smtClean="0"/>
          </a:p>
        </p:txBody>
      </p:sp>
      <p:sp>
        <p:nvSpPr>
          <p:cNvPr id="3" name="Title 2"/>
          <p:cNvSpPr>
            <a:spLocks noGrp="1"/>
          </p:cNvSpPr>
          <p:nvPr>
            <p:ph type="title"/>
          </p:nvPr>
        </p:nvSpPr>
        <p:spPr/>
        <p:txBody>
          <a:bodyPr/>
          <a:lstStyle/>
          <a:p>
            <a:pPr algn="ctr">
              <a:defRPr/>
            </a:pPr>
            <a:r>
              <a:rPr lang="ar-SA" dirty="0" smtClean="0"/>
              <a:t>غنا از دیدگاه اسلام و عرف</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0962">
                                            <p:txEl>
                                              <p:pRg st="0" end="0"/>
                                            </p:txEl>
                                          </p:spTgt>
                                        </p:tgtEl>
                                        <p:attrNameLst>
                                          <p:attrName>style.visibility</p:attrName>
                                        </p:attrNameLst>
                                      </p:cBhvr>
                                      <p:to>
                                        <p:strVal val="visible"/>
                                      </p:to>
                                    </p:set>
                                    <p:animEffect transition="in" filter="checkerboard(across)">
                                      <p:cBhvr>
                                        <p:cTn id="13" dur="2000"/>
                                        <p:tgtEl>
                                          <p:spTgt spid="4096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0962">
                                            <p:txEl>
                                              <p:pRg st="1" end="1"/>
                                            </p:txEl>
                                          </p:spTgt>
                                        </p:tgtEl>
                                        <p:attrNameLst>
                                          <p:attrName>style.visibility</p:attrName>
                                        </p:attrNameLst>
                                      </p:cBhvr>
                                      <p:to>
                                        <p:strVal val="visible"/>
                                      </p:to>
                                    </p:set>
                                    <p:animEffect transition="in" filter="checkerboard(across)">
                                      <p:cBhvr>
                                        <p:cTn id="18" dur="2000"/>
                                        <p:tgtEl>
                                          <p:spTgt spid="4096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40962">
                                            <p:txEl>
                                              <p:pRg st="2" end="2"/>
                                            </p:txEl>
                                          </p:spTgt>
                                        </p:tgtEl>
                                        <p:attrNameLst>
                                          <p:attrName>style.visibility</p:attrName>
                                        </p:attrNameLst>
                                      </p:cBhvr>
                                      <p:to>
                                        <p:strVal val="visible"/>
                                      </p:to>
                                    </p:set>
                                    <p:animEffect transition="in" filter="checkerboard(across)">
                                      <p:cBhvr>
                                        <p:cTn id="23" dur="2000"/>
                                        <p:tgtEl>
                                          <p:spTgt spid="4096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1"/>
          <p:cNvSpPr>
            <a:spLocks noGrp="1"/>
          </p:cNvSpPr>
          <p:nvPr>
            <p:ph idx="1"/>
          </p:nvPr>
        </p:nvSpPr>
        <p:spPr>
          <a:xfrm>
            <a:off x="457200" y="1481138"/>
            <a:ext cx="8218488" cy="5043487"/>
          </a:xfrm>
        </p:spPr>
        <p:txBody>
          <a:bodyPr/>
          <a:lstStyle/>
          <a:p>
            <a:pPr algn="just">
              <a:buFont typeface="Wingdings" pitchFamily="2" charset="2"/>
              <a:buChar char="ü"/>
            </a:pPr>
            <a:r>
              <a:rPr lang="ar-SA" sz="3200" dirty="0" smtClean="0">
                <a:solidFill>
                  <a:srgbClr val="FF0000"/>
                </a:solidFill>
              </a:rPr>
              <a:t>امام خمینی (ره) می فرمایند</a:t>
            </a:r>
            <a:r>
              <a:rPr lang="ar-SA" dirty="0" smtClean="0"/>
              <a:t>: «صدایی كه به صورت آواز در گلو بچرخاند یا آنچه در عرف غنا گویند گرچه طرب آور نباشد، صدای لهوی، صدای اهل فسق و گناه و آنچه با مجالس لهو سازگاری دارد، آنچه با آلات لهو و لعب سازگاری دارد، صدای آماده شدن برای مجالس لهو و لعب، صدای برانگیزاننده شهوت جنسی، صدای در بردارنده چرخش در گلو و طرب آور، صدایی كه به گونه ای است كه در اكثر مردم طرب انگیزد و طرب آن سبكی و سستی است؛ به طوری كه عقل در آن حالت از بین برود، صدایی كه زیبایی ذاتی دارد؛ به گونه ای كه اكثر مردم را تحت تاثیر طرب خود قرار دهد»</a:t>
            </a:r>
            <a:endParaRPr lang="fa-IR" dirty="0" smtClean="0"/>
          </a:p>
          <a:p>
            <a:pPr algn="just">
              <a:buFont typeface="Wingdings" pitchFamily="2" charset="2"/>
              <a:buChar char="ü"/>
            </a:pPr>
            <a:r>
              <a:rPr lang="ar-SA" dirty="0" smtClean="0"/>
              <a:t>اکثر اهل لغت « اطراب » را حالتی دانسته اند که انسان از شدت شادی و سرور و یا حزن و اندوه ، دچار نوعی خفت و سبکی نفس می گردد . </a:t>
            </a:r>
            <a:endParaRPr lang="fa-IR" dirty="0" smtClean="0"/>
          </a:p>
        </p:txBody>
      </p:sp>
      <p:sp>
        <p:nvSpPr>
          <p:cNvPr id="3" name="Title 2"/>
          <p:cNvSpPr>
            <a:spLocks noGrp="1"/>
          </p:cNvSpPr>
          <p:nvPr>
            <p:ph type="title"/>
          </p:nvPr>
        </p:nvSpPr>
        <p:spPr/>
        <p:txBody>
          <a:bodyPr/>
          <a:lstStyle/>
          <a:p>
            <a:pPr algn="ctr">
              <a:defRPr/>
            </a:pPr>
            <a:r>
              <a:rPr lang="ar-SA" dirty="0" smtClean="0"/>
              <a:t>غنا از دیدگاه </a:t>
            </a:r>
            <a:r>
              <a:rPr lang="fa-IR" dirty="0" smtClean="0"/>
              <a:t>امام خمینی (ره)</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1986">
                                            <p:txEl>
                                              <p:pRg st="0" end="0"/>
                                            </p:txEl>
                                          </p:spTgt>
                                        </p:tgtEl>
                                        <p:attrNameLst>
                                          <p:attrName>style.visibility</p:attrName>
                                        </p:attrNameLst>
                                      </p:cBhvr>
                                      <p:to>
                                        <p:strVal val="visible"/>
                                      </p:to>
                                    </p:set>
                                    <p:animEffect transition="in" filter="checkerboard(across)">
                                      <p:cBhvr>
                                        <p:cTn id="13" dur="2000"/>
                                        <p:tgtEl>
                                          <p:spTgt spid="4198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1986">
                                            <p:txEl>
                                              <p:pRg st="1" end="1"/>
                                            </p:txEl>
                                          </p:spTgt>
                                        </p:tgtEl>
                                        <p:attrNameLst>
                                          <p:attrName>style.visibility</p:attrName>
                                        </p:attrNameLst>
                                      </p:cBhvr>
                                      <p:to>
                                        <p:strVal val="visible"/>
                                      </p:to>
                                    </p:set>
                                    <p:animEffect transition="in" filter="checkerboard(across)">
                                      <p:cBhvr>
                                        <p:cTn id="18" dur="2000"/>
                                        <p:tgtEl>
                                          <p:spTgt spid="4198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1"/>
          <p:cNvSpPr>
            <a:spLocks noGrp="1"/>
          </p:cNvSpPr>
          <p:nvPr>
            <p:ph idx="1"/>
          </p:nvPr>
        </p:nvSpPr>
        <p:spPr>
          <a:xfrm>
            <a:off x="457200" y="1481138"/>
            <a:ext cx="8218488" cy="5187950"/>
          </a:xfrm>
        </p:spPr>
        <p:txBody>
          <a:bodyPr/>
          <a:lstStyle/>
          <a:p>
            <a:pPr algn="just">
              <a:buFont typeface="Wingdings" pitchFamily="2" charset="2"/>
              <a:buChar char="ü"/>
            </a:pPr>
            <a:r>
              <a:rPr lang="ar-SA" dirty="0" smtClean="0"/>
              <a:t>«بهتر است غناء را چنین تعریف کنیم : صورت رقیق و نازک انسان که ( بطور اجمال) دارای زیبایی ذاتی باشد و بخاطر تناسبی که دارد ، شأنیت و قابلیت ایجاد طرب را برای عموم مردم داشته باشد .</a:t>
            </a:r>
            <a:endParaRPr lang="fa-IR" dirty="0" smtClean="0"/>
          </a:p>
          <a:p>
            <a:pPr algn="just">
              <a:buFont typeface="Wingdings" pitchFamily="2" charset="2"/>
              <a:buChar char="ü"/>
            </a:pPr>
            <a:r>
              <a:rPr lang="ar-SA" dirty="0" smtClean="0"/>
              <a:t>« اگر صدا ، نازک ، نرم ، دلنشین، باطراوت و مطبوع (و متناسب با نتهای موسیقی ) باشد و موجب طرب گردد ، غناء به شمار می آید .»</a:t>
            </a:r>
            <a:endParaRPr lang="fa-IR" dirty="0" smtClean="0"/>
          </a:p>
          <a:p>
            <a:pPr algn="just">
              <a:buFont typeface="Wingdings" pitchFamily="2" charset="2"/>
              <a:buChar char="ü"/>
            </a:pPr>
            <a:r>
              <a:rPr lang="ar-SA" dirty="0" smtClean="0"/>
              <a:t>امام خمینی مانند اكثر فقهاء و مفسران قر</a:t>
            </a:r>
            <a:r>
              <a:rPr lang="fa-IR" dirty="0" smtClean="0"/>
              <a:t>آ</a:t>
            </a:r>
            <a:r>
              <a:rPr lang="ar-SA" dirty="0" smtClean="0"/>
              <a:t>ن در حرمت غناء به آيات و رواياتي استناد كرده اند از جمله آیه کریمه « واجتنبوا قول الزور» كه روایاتی در تفسیر این آیه وارد شده که « قول زور» را به غناء تفسیر نموده است . </a:t>
            </a:r>
            <a:endParaRPr lang="fa-IR" dirty="0" smtClean="0"/>
          </a:p>
          <a:p>
            <a:pPr algn="just">
              <a:buFont typeface="Wingdings" pitchFamily="2" charset="2"/>
              <a:buChar char="ü"/>
            </a:pPr>
            <a:r>
              <a:rPr lang="ar-SA" dirty="0" smtClean="0"/>
              <a:t>عبارت « قول زور» درگفته باطل مانند دروغ ، شهادت باطل و افتراء ( نه صوت ) ظهور دارد و حال آنکه گفتیم غناء از مقوله صوت یا کیفیت صوت است نه کلام و قول . </a:t>
            </a:r>
            <a:endParaRPr lang="fa-IR" dirty="0" smtClean="0"/>
          </a:p>
        </p:txBody>
      </p:sp>
      <p:sp>
        <p:nvSpPr>
          <p:cNvPr id="3" name="Title 2"/>
          <p:cNvSpPr>
            <a:spLocks noGrp="1"/>
          </p:cNvSpPr>
          <p:nvPr>
            <p:ph type="title"/>
          </p:nvPr>
        </p:nvSpPr>
        <p:spPr/>
        <p:txBody>
          <a:bodyPr/>
          <a:lstStyle/>
          <a:p>
            <a:pPr algn="ctr">
              <a:defRPr/>
            </a:pPr>
            <a:r>
              <a:rPr lang="ar-SA" dirty="0" smtClean="0"/>
              <a:t>غنا از دیدگاه </a:t>
            </a:r>
            <a:r>
              <a:rPr lang="fa-IR" dirty="0" smtClean="0"/>
              <a:t>امام خمینی (ره)</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3010">
                                            <p:txEl>
                                              <p:pRg st="0" end="0"/>
                                            </p:txEl>
                                          </p:spTgt>
                                        </p:tgtEl>
                                        <p:attrNameLst>
                                          <p:attrName>style.visibility</p:attrName>
                                        </p:attrNameLst>
                                      </p:cBhvr>
                                      <p:to>
                                        <p:strVal val="visible"/>
                                      </p:to>
                                    </p:set>
                                    <p:animEffect transition="in" filter="checkerboard(across)">
                                      <p:cBhvr>
                                        <p:cTn id="13" dur="2000"/>
                                        <p:tgtEl>
                                          <p:spTgt spid="430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3010">
                                            <p:txEl>
                                              <p:pRg st="1" end="1"/>
                                            </p:txEl>
                                          </p:spTgt>
                                        </p:tgtEl>
                                        <p:attrNameLst>
                                          <p:attrName>style.visibility</p:attrName>
                                        </p:attrNameLst>
                                      </p:cBhvr>
                                      <p:to>
                                        <p:strVal val="visible"/>
                                      </p:to>
                                    </p:set>
                                    <p:animEffect transition="in" filter="checkerboard(across)">
                                      <p:cBhvr>
                                        <p:cTn id="18" dur="2000"/>
                                        <p:tgtEl>
                                          <p:spTgt spid="43010">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43010">
                                            <p:txEl>
                                              <p:pRg st="2" end="2"/>
                                            </p:txEl>
                                          </p:spTgt>
                                        </p:tgtEl>
                                        <p:attrNameLst>
                                          <p:attrName>style.visibility</p:attrName>
                                        </p:attrNameLst>
                                      </p:cBhvr>
                                      <p:to>
                                        <p:strVal val="visible"/>
                                      </p:to>
                                    </p:set>
                                    <p:animEffect transition="in" filter="checkerboard(across)">
                                      <p:cBhvr>
                                        <p:cTn id="23" dur="2000"/>
                                        <p:tgtEl>
                                          <p:spTgt spid="43010">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43010">
                                            <p:txEl>
                                              <p:pRg st="3" end="3"/>
                                            </p:txEl>
                                          </p:spTgt>
                                        </p:tgtEl>
                                        <p:attrNameLst>
                                          <p:attrName>style.visibility</p:attrName>
                                        </p:attrNameLst>
                                      </p:cBhvr>
                                      <p:to>
                                        <p:strVal val="visible"/>
                                      </p:to>
                                    </p:set>
                                    <p:animEffect transition="in" filter="checkerboard(across)">
                                      <p:cBhvr>
                                        <p:cTn id="28" dur="2000"/>
                                        <p:tgtEl>
                                          <p:spTgt spid="430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908720"/>
            <a:ext cx="8291264" cy="5949280"/>
          </a:xfrm>
        </p:spPr>
        <p:txBody>
          <a:bodyPr/>
          <a:lstStyle/>
          <a:p>
            <a:pPr>
              <a:buNone/>
            </a:pPr>
            <a:r>
              <a:rPr lang="ar-SA" dirty="0" smtClean="0"/>
              <a:t>در اینجا قرائن عقلی حکایت از آن دارد که « غناء » از مقوله « قول » نیست ، در این صورت یا باید از ظاهر اخباری که دلالت بر غناء و قـول زور دارند و بر تمام مصادیق آن ( غناء ) صدق نموده و قابل حمل است ، چشم پوشید و آن را بر موارد خاصی صادق بدانیم و یا بر عکس ، ظاهـر آنها را حفظ و بر غنـای حـرام حمل کنیم . بنابـر این ، اگـر « قـول زور» ( کلام باطل) با کیفیتی خاص اظهار گردد ، مصداق « غنــاء » است . به عبارت دیگـر ، قول ( موصوف) و زور ( صفت ) با یکدیگر متحدند و این « زور» اگر با کیفیتی خاص ( غناء ) ظاهر گردد ، همان کیفیت تماماً مصداق « قول زور» در آیه شریفه قرار می گیرد.</a:t>
            </a:r>
            <a:endParaRPr lang="fa-IR" dirty="0" smtClean="0"/>
          </a:p>
          <a:p>
            <a:pPr>
              <a:buNone/>
            </a:pPr>
            <a:r>
              <a:rPr lang="ar-SA" dirty="0" smtClean="0"/>
              <a:t>امام خمینی در تفسیر « لهو الحدیث » روایات چندی وارد شده که آن را به غناء تفسیر کرده اند ، و همان استدلالی که در مورد صدق « قول زور» بر غناء گفته آمد ، در مورد لهو الحدیث هم صادق مي دانند</a:t>
            </a:r>
            <a:r>
              <a:rPr lang="en-US" dirty="0" smtClean="0">
                <a:cs typeface="Arial" charset="0"/>
              </a:rPr>
              <a:t>.</a:t>
            </a:r>
            <a:endParaRPr lang="fa-IR" dirty="0" smtClean="0"/>
          </a:p>
          <a:p>
            <a:pPr>
              <a:buNone/>
            </a:pPr>
            <a:endParaRPr lang="en-US" dirty="0"/>
          </a:p>
        </p:txBody>
      </p:sp>
      <p:sp>
        <p:nvSpPr>
          <p:cNvPr id="3" name="Title 2"/>
          <p:cNvSpPr>
            <a:spLocks noGrp="1"/>
          </p:cNvSpPr>
          <p:nvPr>
            <p:ph type="title"/>
          </p:nvPr>
        </p:nvSpPr>
        <p:spPr>
          <a:xfrm>
            <a:off x="395536" y="274638"/>
            <a:ext cx="8291264" cy="706090"/>
          </a:xfrm>
        </p:spPr>
        <p:txBody>
          <a:bodyPr>
            <a:normAutofit fontScale="90000"/>
          </a:bodyPr>
          <a:lstStyle/>
          <a:p>
            <a:pPr algn="ctr"/>
            <a:r>
              <a:rPr lang="fa-IR" dirty="0" smtClean="0"/>
              <a:t>ادامه دیدگاه امام خمینی (ره)</a:t>
            </a:r>
            <a:endParaRPr lang="en-US" dirty="0"/>
          </a:p>
        </p:txBody>
      </p:sp>
    </p:spTree>
  </p:cSld>
  <p:clrMapOvr>
    <a:masterClrMapping/>
  </p:clrMapOvr>
  <p:transition>
    <p:fade thruBlk="1"/>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buFont typeface="Wingdings" pitchFamily="2" charset="2"/>
              <a:buChar char="ü"/>
            </a:pPr>
            <a:r>
              <a:rPr lang="ar-SA" dirty="0" smtClean="0"/>
              <a:t>اگـر « قـول زور» ( کلام باطل) با کیفیتی خاص اظهار گردد ، مصداق « غنــاء » است . به عبارت دیگـر ، قول ( موصوف) و زور ( صفت ) با یکدیگر متحدند و این « زور» اگر با کیفیتی خاص ( غناء ) ظاهر گردد ، همان کیفیت تماماً مصداق « قول زور» در آیه شریفه قرار می گیرد</a:t>
            </a:r>
            <a:r>
              <a:rPr lang="en-US" dirty="0" smtClean="0">
                <a:cs typeface="Arial" charset="0"/>
              </a:rPr>
              <a:t>.</a:t>
            </a:r>
          </a:p>
          <a:p>
            <a:pPr algn="just">
              <a:buFont typeface="Wingdings" pitchFamily="2" charset="2"/>
              <a:buChar char="ü"/>
            </a:pPr>
            <a:r>
              <a:rPr lang="ar-SA" dirty="0" smtClean="0"/>
              <a:t>امام خمینی در تفسیر « لهو الحدیث » روایات چندی وارد شده که آن را به غناء تفسیر کرده اند ، و همان استدلالی که در مورد صدق « قول زور» بر غناء گفته آمد ، در مورد لهو الحدیث هم صادق مي دانند</a:t>
            </a:r>
            <a:r>
              <a:rPr lang="en-US" dirty="0" smtClean="0">
                <a:cs typeface="Arial" charset="0"/>
              </a:rPr>
              <a:t>.</a:t>
            </a:r>
            <a:endParaRPr lang="fa-IR" dirty="0" smtClean="0"/>
          </a:p>
        </p:txBody>
      </p:sp>
      <p:sp>
        <p:nvSpPr>
          <p:cNvPr id="3" name="Title 2"/>
          <p:cNvSpPr>
            <a:spLocks noGrp="1"/>
          </p:cNvSpPr>
          <p:nvPr>
            <p:ph type="title"/>
          </p:nvPr>
        </p:nvSpPr>
        <p:spPr>
          <a:xfrm>
            <a:off x="251520" y="260648"/>
            <a:ext cx="8229600" cy="1143000"/>
          </a:xfrm>
        </p:spPr>
        <p:txBody>
          <a:bodyPr/>
          <a:lstStyle/>
          <a:p>
            <a:pPr algn="ctr">
              <a:defRPr/>
            </a:pPr>
            <a:r>
              <a:rPr lang="ar-SA" dirty="0" smtClean="0"/>
              <a:t>غنا از دیدگاه </a:t>
            </a:r>
            <a:r>
              <a:rPr lang="fa-IR" dirty="0" smtClean="0"/>
              <a:t>امام خمینی (ره)</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checkerboard(across)">
                                      <p:cBhvr>
                                        <p:cTn id="13" dur="20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checkerboard(across)">
                                      <p:cBhvr>
                                        <p:cTn id="18" dur="2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481138"/>
            <a:ext cx="8435280" cy="5376862"/>
          </a:xfrm>
        </p:spPr>
        <p:txBody>
          <a:bodyPr/>
          <a:lstStyle/>
          <a:p>
            <a:pPr>
              <a:buNone/>
            </a:pPr>
            <a:r>
              <a:rPr lang="ar-SA" dirty="0" smtClean="0"/>
              <a:t>در معناي لهو شايد دقيق‌ترين معنا همان سخن مرحوم علامه طباطبایی در تفسیر ارزشمند «المیزان» نوشته است، مي‌باشد:</a:t>
            </a:r>
            <a:endParaRPr lang="fa-IR" dirty="0" smtClean="0"/>
          </a:p>
          <a:p>
            <a:pPr>
              <a:buNone/>
            </a:pPr>
            <a:r>
              <a:rPr lang="ar-SA" dirty="0" smtClean="0"/>
              <a:t> «كلمه لهو به معنای هر چیزی كه آدمی را از مهمش باز بدارد، [است]، و لهوالحدیث آن سخنی است كه آدمی را از حق منصرف نموده و به خود مشغول سازد مانند حكایات خرافی و داستانهایی كه آدمی را به فسق و فجور می كشاند و یا از قبیل سرگرمی به شعر و موسیقی و مزمار و سایر آلات لهو است كه همه اینها از مصادیق «لهوالحدیث»‌اند. (لیضل عن سبیل ا</a:t>
            </a:r>
            <a:r>
              <a:rPr lang="fa-IR" dirty="0" smtClean="0"/>
              <a:t>لله</a:t>
            </a:r>
            <a:r>
              <a:rPr lang="ar-SA" dirty="0" smtClean="0"/>
              <a:t> بغیر علم) به مقتضای سیاق این است كه مراد از سبیل ا</a:t>
            </a:r>
            <a:r>
              <a:rPr lang="fa-IR" dirty="0" smtClean="0"/>
              <a:t>لله</a:t>
            </a:r>
            <a:r>
              <a:rPr lang="ar-SA" dirty="0" smtClean="0"/>
              <a:t> قرآن كریم ومعارف حقه از اعتقادات و دستورالعملها مخصوصا داستانهای انبیا و امم گذ</a:t>
            </a:r>
            <a:r>
              <a:rPr lang="fa-IR" dirty="0" smtClean="0"/>
              <a:t> </a:t>
            </a:r>
            <a:r>
              <a:rPr lang="ar-SA" dirty="0" smtClean="0"/>
              <a:t>شته بوده است»</a:t>
            </a:r>
            <a:endParaRPr lang="en-US" dirty="0"/>
          </a:p>
        </p:txBody>
      </p:sp>
      <p:sp>
        <p:nvSpPr>
          <p:cNvPr id="3" name="Title 2"/>
          <p:cNvSpPr>
            <a:spLocks noGrp="1"/>
          </p:cNvSpPr>
          <p:nvPr>
            <p:ph type="title"/>
          </p:nvPr>
        </p:nvSpPr>
        <p:spPr/>
        <p:txBody>
          <a:bodyPr/>
          <a:lstStyle/>
          <a:p>
            <a:pPr algn="ctr"/>
            <a:r>
              <a:rPr lang="fa-IR" dirty="0" smtClean="0"/>
              <a:t>دیدگاه علامه طباطبایی در تفسیر المیزان</a:t>
            </a:r>
            <a:endParaRPr lang="en-US" dirty="0"/>
          </a:p>
        </p:txBody>
      </p:sp>
    </p:spTree>
  </p:cSld>
  <p:clrMapOvr>
    <a:masterClrMapping/>
  </p:clrMapOvr>
  <p:transition>
    <p:fade thruBlk="1"/>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481138"/>
            <a:ext cx="9144000" cy="5376862"/>
          </a:xfrm>
        </p:spPr>
        <p:txBody>
          <a:bodyPr/>
          <a:lstStyle/>
          <a:p>
            <a:pPr>
              <a:buFont typeface="Wingdings" pitchFamily="2" charset="2"/>
              <a:buChar char="v"/>
            </a:pPr>
            <a:r>
              <a:rPr lang="fa-IR" smtClean="0"/>
              <a:t>از منظر آيت الله خويي:</a:t>
            </a:r>
          </a:p>
          <a:p>
            <a:pPr algn="just">
              <a:buFont typeface="Wingdings 3" pitchFamily="18" charset="2"/>
              <a:buNone/>
            </a:pPr>
            <a:r>
              <a:rPr lang="ar-SA" smtClean="0"/>
              <a:t>منظور از غنای لهوی سازگاری آواز وآهنگ با مجالس فساد می باشد.</a:t>
            </a:r>
            <a:br>
              <a:rPr lang="ar-SA" smtClean="0"/>
            </a:br>
            <a:r>
              <a:rPr lang="ar-SA" smtClean="0"/>
              <a:t>آیت ا... خویی در این باره می فرمایند: «غنا برحسب معنای لغوی از غنای حرام وسیع‌تر است و همه صداهای خوش را در برمی گیرد و به همین جهت در بعضی از روایات به غنا در قرآن فرمان داده شده است»</a:t>
            </a:r>
            <a:r>
              <a:rPr lang="fa-IR" smtClean="0"/>
              <a:t>.</a:t>
            </a:r>
          </a:p>
          <a:p>
            <a:pPr algn="just">
              <a:buFont typeface="Wingdings" pitchFamily="2" charset="2"/>
              <a:buChar char="v"/>
            </a:pPr>
            <a:r>
              <a:rPr lang="fa-IR" smtClean="0"/>
              <a:t>از منظر فقيه برجسته صاحب جواهر:</a:t>
            </a:r>
          </a:p>
          <a:p>
            <a:pPr algn="just">
              <a:buFont typeface="Wingdings 3" pitchFamily="18" charset="2"/>
              <a:buNone/>
            </a:pPr>
            <a:r>
              <a:rPr lang="ar-SA" smtClean="0"/>
              <a:t>«از كسبهای حرام غنا است كه هیچ اختلافی در آن نیست، بلكه اجماع و اتفاق علما بر آن دلالت دارد و روایاتی وجود دارد كه بیان كننده آن است كه غنا عبارت از لغو و لهو و باطل است كه در قرآن از آنها نهی شده است. بنابراین دلیلهایی از قرآن، سنت و اجماع بر حرمت غنا دلالت دارد به طوری كه حتی می توان گفت از ضروریات مذهب شیعه</a:t>
            </a:r>
            <a:r>
              <a:rPr lang="fa-IR" smtClean="0"/>
              <a:t> </a:t>
            </a:r>
            <a:r>
              <a:rPr lang="ar-SA" smtClean="0"/>
              <a:t>حرمت غنا</a:t>
            </a:r>
            <a:r>
              <a:rPr lang="fa-IR" smtClean="0"/>
              <a:t> </a:t>
            </a:r>
            <a:r>
              <a:rPr lang="ar-SA" smtClean="0"/>
              <a:t>است».</a:t>
            </a:r>
            <a:br>
              <a:rPr lang="ar-SA" smtClean="0"/>
            </a:br>
            <a:endParaRPr lang="fa-IR" smtClean="0"/>
          </a:p>
          <a:p>
            <a:pPr algn="just">
              <a:buFont typeface="Wingdings 3" pitchFamily="18" charset="2"/>
              <a:buNone/>
            </a:pPr>
            <a:endParaRPr lang="fa-IR" smtClean="0"/>
          </a:p>
        </p:txBody>
      </p:sp>
      <p:sp>
        <p:nvSpPr>
          <p:cNvPr id="3" name="Title 2"/>
          <p:cNvSpPr>
            <a:spLocks noGrp="1"/>
          </p:cNvSpPr>
          <p:nvPr>
            <p:ph type="title"/>
          </p:nvPr>
        </p:nvSpPr>
        <p:spPr/>
        <p:txBody>
          <a:bodyPr/>
          <a:lstStyle/>
          <a:p>
            <a:pPr algn="ctr">
              <a:defRPr/>
            </a:pPr>
            <a:r>
              <a:rPr lang="ar-SA" dirty="0" smtClean="0"/>
              <a:t>غنا از دیدگاه </a:t>
            </a:r>
            <a:r>
              <a:rPr lang="fa-IR" dirty="0" smtClean="0"/>
              <a:t>علماي شيعه</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checkerboard(across)">
                                      <p:cBhvr>
                                        <p:cTn id="13" dur="5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checkerboard(across)">
                                      <p:cBhvr>
                                        <p:cTn id="18" dur="5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checkerboard(across)">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checkerboard(across)">
                                      <p:cBhvr>
                                        <p:cTn id="28"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ar-SA" dirty="0" smtClean="0"/>
              <a:t>شیخ انصاری نیز می فرماید: «صدای لهوی باطل، حرام است» و «صدای لهوی باطل در خارج در همه نمونه های غنا محقق است».</a:t>
            </a:r>
            <a:endParaRPr lang="fa-IR" dirty="0" smtClean="0"/>
          </a:p>
          <a:p>
            <a:pPr algn="just"/>
            <a:endParaRPr lang="fa-IR" dirty="0" smtClean="0"/>
          </a:p>
          <a:p>
            <a:pPr algn="just"/>
            <a:r>
              <a:rPr lang="ar-SA" dirty="0" smtClean="0"/>
              <a:t>محدث كاشانی</a:t>
            </a:r>
            <a:r>
              <a:rPr lang="fa-IR" dirty="0" smtClean="0"/>
              <a:t> </a:t>
            </a:r>
            <a:r>
              <a:rPr lang="ar-SA" dirty="0" smtClean="0"/>
              <a:t>می فرماید: «آنچه از روایات به دست می آید حرام بودن غنا و... به غنای دوران بنی امیه اشاره دارد، از جمله غنای زنان آواز خوان كه كلام باطل بر زبان جاری می كردند و... حرام است.»</a:t>
            </a:r>
            <a:r>
              <a:rPr lang="fa-IR" dirty="0" smtClean="0"/>
              <a:t>ونيز </a:t>
            </a:r>
            <a:r>
              <a:rPr lang="ar-SA" dirty="0" smtClean="0"/>
              <a:t>«جایز است قرآن را با غنا خواندن و روایاتی كه در مورد نهی از غنا آمده است، در مورد آوازهای اهل گناه و فسق است كه در زمان امامان، این نوع غنا در میان خلفای اموی و عباسی و مردم فاسق رواج داشته است»</a:t>
            </a:r>
            <a:endParaRPr lang="fa-IR" dirty="0" smtClean="0"/>
          </a:p>
        </p:txBody>
      </p:sp>
      <p:sp>
        <p:nvSpPr>
          <p:cNvPr id="3" name="Title 2"/>
          <p:cNvSpPr>
            <a:spLocks noGrp="1"/>
          </p:cNvSpPr>
          <p:nvPr>
            <p:ph type="title"/>
          </p:nvPr>
        </p:nvSpPr>
        <p:spPr/>
        <p:txBody>
          <a:bodyPr/>
          <a:lstStyle/>
          <a:p>
            <a:pPr algn="ctr">
              <a:defRPr/>
            </a:pPr>
            <a:r>
              <a:rPr lang="ar-SA" dirty="0" smtClean="0"/>
              <a:t>غنا از دیدگاه </a:t>
            </a:r>
            <a:r>
              <a:rPr lang="fa-IR" dirty="0" smtClean="0"/>
              <a:t>علماي شيعه</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checkerboard(across)">
                                      <p:cBhvr>
                                        <p:cTn id="13" dur="5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checkerboard(across)">
                                      <p:cBhvr>
                                        <p:cTn id="18"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138"/>
            <a:ext cx="8218488" cy="5187950"/>
          </a:xfrm>
        </p:spPr>
        <p:txBody>
          <a:bodyPr/>
          <a:lstStyle/>
          <a:p>
            <a:pPr algn="just"/>
            <a:r>
              <a:rPr lang="ar-SA" smtClean="0"/>
              <a:t>محقق سبزواری می فرماید: «به نظر ما در حرمت غنا اختلاف نیست و روایاتی كه دلالت بر حرمت آن دارند بسیار است... ولی روایاتی وجود دارد كه جایز است و بلكه مستحب است قرآن را با غنا خواندن. پس جمع بندی این روایات این است كه غنای لهوی كه زنان آواز خوان در مجالس گناه می خوانند و حتی قرآن را با آن لحن بخوانند، حرام است.»</a:t>
            </a:r>
            <a:endParaRPr lang="fa-IR" smtClean="0"/>
          </a:p>
          <a:p>
            <a:pPr algn="just"/>
            <a:r>
              <a:rPr lang="ar-SA" smtClean="0"/>
              <a:t>عالم بزرگ سید محمد ابراهیم بحرانی كه خود در فن موسیقی دست داشته، می نویسد: «ما و همه كسانی كه به تفصیل نظر داریم، یعنی غنا را دو قسم، غنای حلال و غنای حرام قائلیم، می گوییم غنای ممنوع صداهای لهوی بوده كه كنیزكان خوش صدا از خود در می آورده‌اند و مردان فاسق آنان را همراهی می كرده‌اند و با دایره و امثال آن تزیین می شده است»</a:t>
            </a:r>
            <a:endParaRPr lang="fa-IR" smtClean="0"/>
          </a:p>
        </p:txBody>
      </p:sp>
      <p:sp>
        <p:nvSpPr>
          <p:cNvPr id="3" name="Title 2"/>
          <p:cNvSpPr>
            <a:spLocks noGrp="1"/>
          </p:cNvSpPr>
          <p:nvPr>
            <p:ph type="title"/>
          </p:nvPr>
        </p:nvSpPr>
        <p:spPr/>
        <p:txBody>
          <a:bodyPr/>
          <a:lstStyle/>
          <a:p>
            <a:pPr algn="ctr">
              <a:defRPr/>
            </a:pPr>
            <a:r>
              <a:rPr lang="ar-SA" dirty="0" smtClean="0"/>
              <a:t>غنا از دیدگاه </a:t>
            </a:r>
            <a:r>
              <a:rPr lang="fa-IR" dirty="0" smtClean="0"/>
              <a:t>علماي شيعه</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checkerboard(across)">
                                      <p:cBhvr>
                                        <p:cTn id="13" dur="5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checkerboard(across)">
                                      <p:cBhvr>
                                        <p:cTn id="18"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ar-SA" dirty="0" smtClean="0"/>
              <a:t>شیخ انصاری در خصوص غنا، بین جنبه حكمی و جنبه موضوعی آن قائل به تفاوت گردیده است؛ به این بیان كه غنا از حیث حكم، تا زمانی كه در مصداق خارجی با یكی از عناوین حرام مثل لهو و باطل متحد نگردد، ذاتا و فی نفسه حرام نیست. اما از نظر موضوعی ایشان عقیده دارد كه غنا در صدق خارجی از عناوین حرام تفكیك ناپذیر است.</a:t>
            </a:r>
            <a:endParaRPr lang="fa-IR" dirty="0" smtClean="0"/>
          </a:p>
          <a:p>
            <a:pPr algn="just"/>
            <a:r>
              <a:rPr lang="ar-SA" dirty="0" smtClean="0"/>
              <a:t>آیت ا... خویی می فرمایند: در تحقق و صدق خارجی غنا، وجود و تلازم دو امر ضروری است: نخست ماده و كلام آواز، باطل و لهوی باشد، دوم اینكه هیات و صورت صدا مشتمل بركش و قوس و ترجیع باشد و با منتفی شدن هر كدام از این دو ركن، غنا نیز محقق نمی شود، لذا صدای زیبا در قرائت قرآن و مراثی غنا نیست</a:t>
            </a:r>
            <a:r>
              <a:rPr lang="fa-IR" dirty="0" smtClean="0"/>
              <a:t>.</a:t>
            </a:r>
          </a:p>
        </p:txBody>
      </p:sp>
      <p:sp>
        <p:nvSpPr>
          <p:cNvPr id="3" name="Title 2"/>
          <p:cNvSpPr>
            <a:spLocks noGrp="1"/>
          </p:cNvSpPr>
          <p:nvPr>
            <p:ph type="title"/>
          </p:nvPr>
        </p:nvSpPr>
        <p:spPr/>
        <p:txBody>
          <a:bodyPr/>
          <a:lstStyle/>
          <a:p>
            <a:pPr algn="ctr">
              <a:defRPr/>
            </a:pPr>
            <a:r>
              <a:rPr lang="ar-SA" dirty="0" smtClean="0"/>
              <a:t>غنا از دیدگاه </a:t>
            </a:r>
            <a:r>
              <a:rPr lang="fa-IR" dirty="0" smtClean="0"/>
              <a:t>علماي شيعه</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checkerboard(across)">
                                      <p:cBhvr>
                                        <p:cTn id="13" dur="5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checkerboard(across)">
                                      <p:cBhvr>
                                        <p:cTn id="18"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buFont typeface="Wingdings" pitchFamily="2" charset="2"/>
              <a:buChar char="ü"/>
            </a:pPr>
            <a:r>
              <a:rPr lang="ar-SA" dirty="0" smtClean="0"/>
              <a:t>از دقت در تعریف اهل لغت و نیز تعریف عالمانی چون امام خمینی(ره) از غنا و تصریح عالماني چون آیت الله خویی فهمیده می شود كه غنا در عرف بر دو نوع است:</a:t>
            </a:r>
            <a:endParaRPr lang="fa-IR" dirty="0" smtClean="0"/>
          </a:p>
          <a:p>
            <a:pPr algn="just">
              <a:buFont typeface="Wingdings" pitchFamily="2" charset="2"/>
              <a:buChar char="ü"/>
            </a:pPr>
            <a:r>
              <a:rPr lang="ar-SA" dirty="0" smtClean="0"/>
              <a:t> نوعی صدای خوش كه مانعی ندارد و نوعی صدای خوش مطرب است كه موضوع حرمت شرعی قرار گرفته است. غنا در اصطلاح شرع نوعی ویژه از غنای عرفی را در بر می گیرد و به همین دلیل سفارش شده است قرآن را با غنا بخوانید. این صدای خوبی است كه عرف آن مطرب نمی داند والا اگر قرآن نیز به گونه ای مطرب خوانده شود، حرام است.</a:t>
            </a:r>
            <a:endParaRPr lang="fa-IR" dirty="0" smtClean="0"/>
          </a:p>
        </p:txBody>
      </p:sp>
      <p:sp>
        <p:nvSpPr>
          <p:cNvPr id="3" name="Title 2"/>
          <p:cNvSpPr>
            <a:spLocks noGrp="1"/>
          </p:cNvSpPr>
          <p:nvPr>
            <p:ph type="title"/>
          </p:nvPr>
        </p:nvSpPr>
        <p:spPr/>
        <p:txBody>
          <a:bodyPr/>
          <a:lstStyle/>
          <a:p>
            <a:pPr algn="ctr">
              <a:defRPr/>
            </a:pPr>
            <a:r>
              <a:rPr lang="ar-SA" dirty="0" smtClean="0"/>
              <a:t>غنا از دیدگاه </a:t>
            </a:r>
            <a:r>
              <a:rPr lang="fa-IR" dirty="0" smtClean="0"/>
              <a:t>علما</a:t>
            </a:r>
            <a:r>
              <a:rPr lang="ar-SA" dirty="0" smtClean="0"/>
              <a:t> و عرف</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box(in)">
                                      <p:cBhvr>
                                        <p:cTn id="13" dur="5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box(in)">
                                      <p:cBhvr>
                                        <p:cTn id="18"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395536" y="1481138"/>
          <a:ext cx="8291264" cy="53768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defRPr/>
            </a:pPr>
            <a:r>
              <a:rPr lang="fa-IR" dirty="0" smtClean="0"/>
              <a:t>منشا اختلاف غالب علمل درباره غنا درچيست؟</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pPr algn="ctr">
              <a:defRPr/>
            </a:pPr>
            <a:r>
              <a:rPr lang="ar-SA" dirty="0" smtClean="0"/>
              <a:t>ديدگاه فقها و عالمان ديني درباره غنا و موسيقي:</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heckerboard(across)">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0" y="1481138"/>
          <a:ext cx="9144000" cy="53768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defRPr/>
            </a:pPr>
            <a:r>
              <a:rPr lang="ar-SA" dirty="0" smtClean="0"/>
              <a:t>معیار های موسیقی حرام</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defRPr/>
            </a:pPr>
            <a:r>
              <a:rPr lang="fa-IR" dirty="0" smtClean="0"/>
              <a:t>وي‍‍ژگي هاي موسيقي حرام </a:t>
            </a: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481138"/>
            <a:ext cx="9144000" cy="5376862"/>
          </a:xfrm>
        </p:spPr>
        <p:txBody>
          <a:bodyPr/>
          <a:lstStyle/>
          <a:p>
            <a:pPr algn="just"/>
            <a:r>
              <a:rPr lang="ar-SA" smtClean="0"/>
              <a:t>به طور كلی می توان گفت در هر موردی كه یقین داشتیم موسیقی لهوی یا حرام است خواه موسیقی ایرانی باشد یا غربی، با آهنگ باشد یا با كلام، اجتناب از آن واجب است </a:t>
            </a:r>
            <a:r>
              <a:rPr lang="fa-IR" smtClean="0"/>
              <a:t>.</a:t>
            </a:r>
          </a:p>
          <a:p>
            <a:pPr algn="just"/>
            <a:r>
              <a:rPr lang="ar-SA" smtClean="0"/>
              <a:t>اما گر چنین یقین و علمی پیدا نكردیم، چه از جهت مثبت بودن و منفی بودن آن، بنابر قاعده مشهور اصولی كه در شبهات حكمیه، یعنی جایی در حكم یك موضوع شك داریم، اصل برائت جاری میشود یعنی اشكال ندارد و حلال است. </a:t>
            </a:r>
            <a:endParaRPr lang="fa-IR" smtClean="0"/>
          </a:p>
          <a:p>
            <a:pPr algn="just"/>
            <a:r>
              <a:rPr lang="ar-SA" smtClean="0"/>
              <a:t>عموما فقیهان بزرگ در غنا و بسیاری موضوعات به عرف ارجاع داده‌اند البته عرف به تنهایی دلیل مستند در برابر كتاب و سنت و اجماع و عقل محسوب نمی شود بلكه اعتبار آن منوط به كاشفیت از امضاء شارع است كه در این صورت در سنت داخل می شود. ولی پس از توجه به ملاكهایی كه ذكر آن گذشت، انطباق آهنگ و موسیقی و صدا با عرف سنجیده می شود.</a:t>
            </a:r>
            <a:br>
              <a:rPr lang="ar-SA" smtClean="0"/>
            </a:br>
            <a:endParaRPr lang="fa-IR" smtClean="0"/>
          </a:p>
        </p:txBody>
      </p:sp>
      <p:sp>
        <p:nvSpPr>
          <p:cNvPr id="3" name="Title 2"/>
          <p:cNvSpPr>
            <a:spLocks noGrp="1"/>
          </p:cNvSpPr>
          <p:nvPr>
            <p:ph type="title"/>
          </p:nvPr>
        </p:nvSpPr>
        <p:spPr/>
        <p:txBody>
          <a:bodyPr>
            <a:normAutofit fontScale="90000"/>
          </a:bodyPr>
          <a:lstStyle/>
          <a:p>
            <a:pPr algn="ctr">
              <a:defRPr/>
            </a:pPr>
            <a:r>
              <a:rPr lang="ar-SA" dirty="0" smtClean="0"/>
              <a:t>موسیقی مشكوك </a:t>
            </a:r>
            <a:r>
              <a:rPr lang="en-US" dirty="0" smtClean="0"/>
              <a:t/>
            </a:r>
            <a:br>
              <a:rPr lang="en-US" dirty="0" smtClean="0"/>
            </a:br>
            <a:endParaRPr lang="fa-IR"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checkerboard(across)">
                                      <p:cBhvr>
                                        <p:cTn id="13" dur="5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checkerboard(across)">
                                      <p:cBhvr>
                                        <p:cTn id="18" dur="5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checkerboard(across)">
                                      <p:cBhvr>
                                        <p:cTn id="23"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659</TotalTime>
  <Words>7026</Words>
  <Application>Microsoft Office PowerPoint</Application>
  <PresentationFormat>On-screen Show (4:3)</PresentationFormat>
  <Paragraphs>347</Paragraphs>
  <Slides>66</Slides>
  <Notes>0</Notes>
  <HiddenSlides>0</HiddenSlides>
  <MMClips>0</MMClips>
  <ScaleCrop>false</ScaleCrop>
  <HeadingPairs>
    <vt:vector size="4" baseType="variant">
      <vt:variant>
        <vt:lpstr>Theme</vt:lpstr>
      </vt:variant>
      <vt:variant>
        <vt:i4>1</vt:i4>
      </vt:variant>
      <vt:variant>
        <vt:lpstr>Slide Titles</vt:lpstr>
      </vt:variant>
      <vt:variant>
        <vt:i4>66</vt:i4>
      </vt:variant>
    </vt:vector>
  </HeadingPairs>
  <TitlesOfParts>
    <vt:vector size="67" baseType="lpstr">
      <vt:lpstr>Concourse</vt:lpstr>
      <vt:lpstr>چیستی موسیقی و تاریخ  موسیقی موسیقی در اسلام و احکام اسلامی آثار روانشناختی موسیقی جریان شناسی موسیقی </vt:lpstr>
      <vt:lpstr>فصل اول</vt:lpstr>
      <vt:lpstr>چيستي هنر  </vt:lpstr>
      <vt:lpstr>تعریف هنر</vt:lpstr>
      <vt:lpstr>تعريف لغوي موسیقی ‌ </vt:lpstr>
      <vt:lpstr>تعریف اصطلاحی</vt:lpstr>
      <vt:lpstr>تعريف اصطلاحي‌ از نگاه دانشمندان</vt:lpstr>
      <vt:lpstr>تعريف اصطلاحی از نگاه دانشمندان</vt:lpstr>
      <vt:lpstr>تعريف اصطلاحي‌ از نگاه دانشمندان</vt:lpstr>
      <vt:lpstr>انواع موسیقی ایرانی</vt:lpstr>
      <vt:lpstr>PowerPoint Presentation</vt:lpstr>
      <vt:lpstr>موسيقي در تمدنهاي پيش از اسلام  </vt:lpstr>
      <vt:lpstr>موسيقي در تمدنهاي پيش از اسلام  </vt:lpstr>
      <vt:lpstr>موسيقي در ايران پيش از اسلام</vt:lpstr>
      <vt:lpstr>موسيقي در ايران پيش از اسلام</vt:lpstr>
      <vt:lpstr>موسيقي در ايران پيش از اسلام</vt:lpstr>
      <vt:lpstr>موسيقي دانان معروف ساسانيان</vt:lpstr>
      <vt:lpstr>موسيقي در ايران پيش از اسلام</vt:lpstr>
      <vt:lpstr>موسيقي اعراب قبل از اسلام </vt:lpstr>
      <vt:lpstr>موسيقي اعراب قبل از اسلام </vt:lpstr>
      <vt:lpstr>موسيقي اعراب قبل از اسلام </vt:lpstr>
      <vt:lpstr>زمان نخستين بارقه و جوانه‌هاي موسيقي در تمدن اسلامي </vt:lpstr>
      <vt:lpstr>زمان نخستين بارقه و جوانه‌هاي موسيقي در تمدن اسلامي </vt:lpstr>
      <vt:lpstr>علتها و انگيزه‌هاي گسترش روز افزون گرايش به صداي نيكو و دلپذير در ميان مسلمانان چهارعامل اساسي بوده است كه فهرست‌وار بدان اشاره مي‌كنيم‌.</vt:lpstr>
      <vt:lpstr>موسيقي عصر امويان  </vt:lpstr>
      <vt:lpstr>موسيقي عصر امويان  </vt:lpstr>
      <vt:lpstr>موسیقی دانان عصر امویان </vt:lpstr>
      <vt:lpstr>موسیقی دانان عصر امویان </vt:lpstr>
      <vt:lpstr>موسیقی دانان عصر امویان </vt:lpstr>
      <vt:lpstr>موسيقي در عصر عباسيان  </vt:lpstr>
      <vt:lpstr>موسيقي در عصر عباسيان  </vt:lpstr>
      <vt:lpstr>مشاهیر موسیقی عصر عباسیان</vt:lpstr>
      <vt:lpstr>مهم‌ترين دانشمندان و آثار موسيقي در تمدن اسلام  </vt:lpstr>
      <vt:lpstr>مهم‌ترين دانشمندان و آثار موسيقي در تمدن اسلام  </vt:lpstr>
      <vt:lpstr>مهم‌ترين دانشمندان و آثار موسيقي در تمدن اسلام  </vt:lpstr>
      <vt:lpstr>مهم‌ترين دانشمندان و آثار موسيقي در تمدن اسلام  </vt:lpstr>
      <vt:lpstr>مهم‌ترين دانشمندان و آثار موسيقي در تمدن اسلام  </vt:lpstr>
      <vt:lpstr>PowerPoint Presentation</vt:lpstr>
      <vt:lpstr> كتابهاي موسيقي اسلامي در قرن دوم و سوم و چهارم  </vt:lpstr>
      <vt:lpstr> جايگاه موسيقي در تقسيم‌بندي علوم مسلمانان‌ </vt:lpstr>
      <vt:lpstr>PowerPoint Presentation</vt:lpstr>
      <vt:lpstr>قدما در تقسيم‌بندي علوم</vt:lpstr>
      <vt:lpstr>  </vt:lpstr>
      <vt:lpstr>دوره‌بندي‌هاي مختلف از اوج و افول علم موسيقي در دوران اسلامي </vt:lpstr>
      <vt:lpstr>دوره‌بندي‌هاي مختلف از اوج و افول علم موسيقي در دوران اسلامي </vt:lpstr>
      <vt:lpstr> استفادة دانشمندان غرب از آثار موسيقي اسلامي </vt:lpstr>
      <vt:lpstr> استفادة دانشمندان غرب از آثار موسيقي اسلامي </vt:lpstr>
      <vt:lpstr>PowerPoint Presentation</vt:lpstr>
      <vt:lpstr>غنا از دیدگاه اسلام و عرف</vt:lpstr>
      <vt:lpstr>غنا از دیدگاه اسلام و عرف</vt:lpstr>
      <vt:lpstr>غنا از دیدگاه اسلام و عرف</vt:lpstr>
      <vt:lpstr>غنا از دیدگاه امام خمینی (ره)</vt:lpstr>
      <vt:lpstr>غنا از دیدگاه امام خمینی (ره)</vt:lpstr>
      <vt:lpstr>ادامه دیدگاه امام خمینی (ره)</vt:lpstr>
      <vt:lpstr>غنا از دیدگاه امام خمینی (ره)</vt:lpstr>
      <vt:lpstr>دیدگاه علامه طباطبایی در تفسیر المیزان</vt:lpstr>
      <vt:lpstr>غنا از دیدگاه علماي شيعه</vt:lpstr>
      <vt:lpstr>غنا از دیدگاه علماي شيعه</vt:lpstr>
      <vt:lpstr>غنا از دیدگاه علماي شيعه</vt:lpstr>
      <vt:lpstr>غنا از دیدگاه علماي شيعه</vt:lpstr>
      <vt:lpstr>غنا از دیدگاه علما و عرف</vt:lpstr>
      <vt:lpstr>منشا اختلاف غالب علمل درباره غنا درچيست؟</vt:lpstr>
      <vt:lpstr>ديدگاه فقها و عالمان ديني درباره غنا و موسيقي: </vt:lpstr>
      <vt:lpstr>معیار های موسیقی حرام</vt:lpstr>
      <vt:lpstr>وي‍‍ژگي هاي موسيقي حرام </vt:lpstr>
      <vt:lpstr>موسیقی مشكوك  </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موسيقي در اسلام‌</dc:title>
  <dc:creator>Online</dc:creator>
  <cp:lastModifiedBy>mina</cp:lastModifiedBy>
  <cp:revision>79</cp:revision>
  <dcterms:created xsi:type="dcterms:W3CDTF">2012-10-03T17:54:17Z</dcterms:created>
  <dcterms:modified xsi:type="dcterms:W3CDTF">2012-11-02T07:07:21Z</dcterms:modified>
</cp:coreProperties>
</file>